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tableStyles+xml" PartName="/ppt/tableStyles1.xml"/>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a:defRPr lang="en-US"/>
    </a:defPPr>
    <a:lvl1pPr defTabSz="914400" eaLnBrk="1" hangingPunct="1" latinLnBrk="0" lvl="0" marL="0" rtl="0" algn="l">
      <a:defRPr kern="1200" sz="1800">
        <a:solidFill>
          <a:schemeClr val="tx1"/>
        </a:solidFill>
        <a:latin typeface="+mn-lt"/>
        <a:ea typeface="+mn-ea"/>
        <a:cs typeface="+mn-cs"/>
      </a:defRPr>
    </a:lvl1pPr>
    <a:lvl2pPr defTabSz="914400" eaLnBrk="1" hangingPunct="1" latinLnBrk="0" lvl="1" marL="457200" rtl="0" algn="l">
      <a:defRPr kern="1200" sz="1800">
        <a:solidFill>
          <a:schemeClr val="tx1"/>
        </a:solidFill>
        <a:latin typeface="+mn-lt"/>
        <a:ea typeface="+mn-ea"/>
        <a:cs typeface="+mn-cs"/>
      </a:defRPr>
    </a:lvl2pPr>
    <a:lvl3pPr defTabSz="914400" eaLnBrk="1" hangingPunct="1" latinLnBrk="0" lvl="2" marL="914400" rtl="0" algn="l">
      <a:defRPr kern="1200" sz="1800">
        <a:solidFill>
          <a:schemeClr val="tx1"/>
        </a:solidFill>
        <a:latin typeface="+mn-lt"/>
        <a:ea typeface="+mn-ea"/>
        <a:cs typeface="+mn-cs"/>
      </a:defRPr>
    </a:lvl3pPr>
    <a:lvl4pPr defTabSz="914400" eaLnBrk="1" hangingPunct="1" latinLnBrk="0" lvl="3" marL="1371600" rtl="0" algn="l">
      <a:defRPr kern="1200" sz="1800">
        <a:solidFill>
          <a:schemeClr val="tx1"/>
        </a:solidFill>
        <a:latin typeface="+mn-lt"/>
        <a:ea typeface="+mn-ea"/>
        <a:cs typeface="+mn-cs"/>
      </a:defRPr>
    </a:lvl4pPr>
    <a:lvl5pPr defTabSz="914400" eaLnBrk="1" hangingPunct="1" latinLnBrk="0" lvl="4" marL="1828800" rtl="0" algn="l">
      <a:defRPr kern="1200" sz="1800">
        <a:solidFill>
          <a:schemeClr val="tx1"/>
        </a:solidFill>
        <a:latin typeface="+mn-lt"/>
        <a:ea typeface="+mn-ea"/>
        <a:cs typeface="+mn-cs"/>
      </a:defRPr>
    </a:lvl5pPr>
    <a:lvl6pPr defTabSz="914400" eaLnBrk="1" hangingPunct="1" latinLnBrk="0" lvl="5" marL="2286000" rtl="0" algn="l">
      <a:defRPr kern="1200" sz="1800">
        <a:solidFill>
          <a:schemeClr val="tx1"/>
        </a:solidFill>
        <a:latin typeface="+mn-lt"/>
        <a:ea typeface="+mn-ea"/>
        <a:cs typeface="+mn-cs"/>
      </a:defRPr>
    </a:lvl6pPr>
    <a:lvl7pPr defTabSz="914400" eaLnBrk="1" hangingPunct="1" latinLnBrk="0" lvl="6" marL="2743200" rtl="0" algn="l">
      <a:defRPr kern="1200" sz="1800">
        <a:solidFill>
          <a:schemeClr val="tx1"/>
        </a:solidFill>
        <a:latin typeface="+mn-lt"/>
        <a:ea typeface="+mn-ea"/>
        <a:cs typeface="+mn-cs"/>
      </a:defRPr>
    </a:lvl7pPr>
    <a:lvl8pPr defTabSz="914400" eaLnBrk="1" hangingPunct="1" latinLnBrk="0" lvl="7" marL="3200400" rtl="0" algn="l">
      <a:defRPr kern="1200" sz="1800">
        <a:solidFill>
          <a:schemeClr val="tx1"/>
        </a:solidFill>
        <a:latin typeface="+mn-lt"/>
        <a:ea typeface="+mn-ea"/>
        <a:cs typeface="+mn-cs"/>
      </a:defRPr>
    </a:lvl8pPr>
    <a:lvl9pPr defTabSz="9144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1.xml><?xml version="1.0" encoding="utf-8"?>
<a:tblStyleLst xmlns:a="http://schemas.openxmlformats.org/drawingml/2006/main" xmlns:r="http://schemas.openxmlformats.org/officeDocument/2006/relationships" def="{90651C3A-4460-11DB-9652-00E08161165F}">
  <a:tblStyle styleId="{5C22544A-7EE6-4342-B048-85BDC9FD1C3A}" styleName="Medium Style 2 - Accent 1">
    <a:wholeTbl>
      <a:tcTxStyle>
        <a:fontRef idx="minor">
          <a:prstClr val="black"/>
        </a:fontRef>
        <a:schemeClr val="dk1"/>
      </a:tcTxStyle>
      <a:tcStyle>
        <a:tcBdr>
          <a:left>
            <a:ln cmpd="sng" w="12700">
              <a:solidFill>
                <a:schemeClr val="lt1"/>
              </a:solidFill>
            </a:ln>
          </a:left>
          <a:right>
            <a:ln cmpd="sng" w="12700">
              <a:solidFill>
                <a:schemeClr val="lt1"/>
              </a:solidFill>
            </a:ln>
          </a:right>
          <a:top>
            <a:ln cmpd="sng" w="12700">
              <a:solidFill>
                <a:schemeClr val="lt1"/>
              </a:solidFill>
            </a:ln>
          </a:top>
          <a:bottom>
            <a:ln cmpd="sng" w="12700">
              <a:solidFill>
                <a:schemeClr val="lt1"/>
              </a:solidFill>
            </a:ln>
          </a:bottom>
          <a:insideH>
            <a:ln cmpd="sng" w="12700">
              <a:solidFill>
                <a:schemeClr val="lt1"/>
              </a:solidFill>
            </a:ln>
          </a:insideH>
          <a:insideV>
            <a:ln cmpd="sng" w="12700">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cmpd="sng" w="38100">
              <a:solidFill>
                <a:schemeClr val="lt1"/>
              </a:solidFill>
            </a:ln>
          </a:top>
        </a:tcBdr>
        <a:fill>
          <a:solidFill>
            <a:schemeClr val="accent1"/>
          </a:solidFill>
        </a:fill>
      </a:tcStyle>
    </a:lastRow>
    <a:firstRow>
      <a:tcTxStyle b="on">
        <a:fontRef idx="minor">
          <a:prstClr val="black"/>
        </a:fontRef>
        <a:schemeClr val="lt1"/>
      </a:tcTxStyle>
      <a:tcStyle>
        <a:tcBdr>
          <a:bottom>
            <a:ln cmpd="sng" w="38100">
              <a:solidFill>
                <a:schemeClr val="lt1"/>
              </a:solidFill>
            </a:ln>
          </a:bottom>
        </a:tcBdr>
        <a:fill>
          <a:solidFill>
            <a:schemeClr val="accent1"/>
          </a:solidFill>
        </a:fill>
      </a:tcStyle>
    </a:firstRow>
  </a:tblStyle>
</a:tblStyleLst>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tableStyles" Target="tableStyles1.xml"/><Relationship Id="rId4" Type="http://schemas.openxmlformats.org/officeDocument/2006/relationships/slideMaster" Target="slideMasters/slide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D8EB9-7A85-D368-E9F2-A2B2723D20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2BC37C5-A678-46EB-BF34-CDDD01512E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A4C5007-9655-2BBA-35AB-14D4DEAF606F}"/>
              </a:ext>
            </a:extLst>
          </p:cNvPr>
          <p:cNvSpPr>
            <a:spLocks noGrp="1"/>
          </p:cNvSpPr>
          <p:nvPr>
            <p:ph type="dt" sz="half" idx="10"/>
          </p:nvPr>
        </p:nvSpPr>
        <p:spPr/>
        <p:txBody>
          <a:bodyPr/>
          <a:lstStyle/>
          <a:p>
            <a:fld id="{67576DF2-11E9-4F2C-9348-8E5B0F73FE4E}" type="datetimeFigureOut">
              <a:rPr lang="en-GB" smtClean="0"/>
              <a:t>03/08/2022</a:t>
            </a:fld>
            <a:endParaRPr lang="en-GB"/>
          </a:p>
        </p:txBody>
      </p:sp>
      <p:sp>
        <p:nvSpPr>
          <p:cNvPr id="5" name="Footer Placeholder 4">
            <a:extLst>
              <a:ext uri="{FF2B5EF4-FFF2-40B4-BE49-F238E27FC236}">
                <a16:creationId xmlns:a16="http://schemas.microsoft.com/office/drawing/2014/main" id="{B8F56B06-1820-E9B9-E82D-E71B3616EB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2EC219-6EEB-82BA-B159-D4DA4E65163E}"/>
              </a:ext>
            </a:extLst>
          </p:cNvPr>
          <p:cNvSpPr>
            <a:spLocks noGrp="1"/>
          </p:cNvSpPr>
          <p:nvPr>
            <p:ph type="sldNum" sz="quarter" idx="12"/>
          </p:nvPr>
        </p:nvSpPr>
        <p:spPr/>
        <p:txBody>
          <a:bodyPr/>
          <a:lstStyle/>
          <a:p>
            <a:fld id="{91B14862-FE7E-4A77-A5C0-B35E298F01CC}" type="slidenum">
              <a:rPr lang="en-GB" smtClean="0"/>
              <a:t>‹#›</a:t>
            </a:fld>
            <a:endParaRPr lang="en-GB"/>
          </a:p>
        </p:txBody>
      </p:sp>
    </p:spTree>
    <p:extLst>
      <p:ext uri="{BB962C8B-B14F-4D97-AF65-F5344CB8AC3E}">
        <p14:creationId xmlns:p14="http://schemas.microsoft.com/office/powerpoint/2010/main" val="2377290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A3804-5586-C707-8775-4B878EFE9DC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6C4DD9-3C09-7632-0AA2-7D27611B48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7B01736-9EA8-90CD-8238-F9580BBD1236}"/>
              </a:ext>
            </a:extLst>
          </p:cNvPr>
          <p:cNvSpPr>
            <a:spLocks noGrp="1"/>
          </p:cNvSpPr>
          <p:nvPr>
            <p:ph type="dt" sz="half" idx="10"/>
          </p:nvPr>
        </p:nvSpPr>
        <p:spPr/>
        <p:txBody>
          <a:bodyPr/>
          <a:lstStyle/>
          <a:p>
            <a:fld id="{67576DF2-11E9-4F2C-9348-8E5B0F73FE4E}" type="datetimeFigureOut">
              <a:rPr lang="en-GB" smtClean="0"/>
              <a:t>03/08/2022</a:t>
            </a:fld>
            <a:endParaRPr lang="en-GB"/>
          </a:p>
        </p:txBody>
      </p:sp>
      <p:sp>
        <p:nvSpPr>
          <p:cNvPr id="5" name="Footer Placeholder 4">
            <a:extLst>
              <a:ext uri="{FF2B5EF4-FFF2-40B4-BE49-F238E27FC236}">
                <a16:creationId xmlns:a16="http://schemas.microsoft.com/office/drawing/2014/main" id="{6F9FA65F-EACB-6DAB-647A-9D278C3035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F517E7-C3BF-0753-EB38-17691E37A94D}"/>
              </a:ext>
            </a:extLst>
          </p:cNvPr>
          <p:cNvSpPr>
            <a:spLocks noGrp="1"/>
          </p:cNvSpPr>
          <p:nvPr>
            <p:ph type="sldNum" sz="quarter" idx="12"/>
          </p:nvPr>
        </p:nvSpPr>
        <p:spPr/>
        <p:txBody>
          <a:bodyPr/>
          <a:lstStyle/>
          <a:p>
            <a:fld id="{91B14862-FE7E-4A77-A5C0-B35E298F01CC}" type="slidenum">
              <a:rPr lang="en-GB" smtClean="0"/>
              <a:t>‹#›</a:t>
            </a:fld>
            <a:endParaRPr lang="en-GB"/>
          </a:p>
        </p:txBody>
      </p:sp>
    </p:spTree>
    <p:extLst>
      <p:ext uri="{BB962C8B-B14F-4D97-AF65-F5344CB8AC3E}">
        <p14:creationId xmlns:p14="http://schemas.microsoft.com/office/powerpoint/2010/main" val="3047318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53D143-CF1D-80FD-7136-465CCC4461A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E3C6E6-1B36-7E77-BB33-57CD10FD68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659E92A-48EF-DBEA-0495-D3AB9DDC3A8F}"/>
              </a:ext>
            </a:extLst>
          </p:cNvPr>
          <p:cNvSpPr>
            <a:spLocks noGrp="1"/>
          </p:cNvSpPr>
          <p:nvPr>
            <p:ph type="dt" sz="half" idx="10"/>
          </p:nvPr>
        </p:nvSpPr>
        <p:spPr/>
        <p:txBody>
          <a:bodyPr/>
          <a:lstStyle/>
          <a:p>
            <a:fld id="{67576DF2-11E9-4F2C-9348-8E5B0F73FE4E}" type="datetimeFigureOut">
              <a:rPr lang="en-GB" smtClean="0"/>
              <a:t>03/08/2022</a:t>
            </a:fld>
            <a:endParaRPr lang="en-GB"/>
          </a:p>
        </p:txBody>
      </p:sp>
      <p:sp>
        <p:nvSpPr>
          <p:cNvPr id="5" name="Footer Placeholder 4">
            <a:extLst>
              <a:ext uri="{FF2B5EF4-FFF2-40B4-BE49-F238E27FC236}">
                <a16:creationId xmlns:a16="http://schemas.microsoft.com/office/drawing/2014/main" id="{2A7530AC-6755-6254-F750-7A5451BBDB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F1D425-41E4-D21A-AECF-DE591001F034}"/>
              </a:ext>
            </a:extLst>
          </p:cNvPr>
          <p:cNvSpPr>
            <a:spLocks noGrp="1"/>
          </p:cNvSpPr>
          <p:nvPr>
            <p:ph type="sldNum" sz="quarter" idx="12"/>
          </p:nvPr>
        </p:nvSpPr>
        <p:spPr/>
        <p:txBody>
          <a:bodyPr/>
          <a:lstStyle/>
          <a:p>
            <a:fld id="{91B14862-FE7E-4A77-A5C0-B35E298F01CC}" type="slidenum">
              <a:rPr lang="en-GB" smtClean="0"/>
              <a:t>‹#›</a:t>
            </a:fld>
            <a:endParaRPr lang="en-GB"/>
          </a:p>
        </p:txBody>
      </p:sp>
    </p:spTree>
    <p:extLst>
      <p:ext uri="{BB962C8B-B14F-4D97-AF65-F5344CB8AC3E}">
        <p14:creationId xmlns:p14="http://schemas.microsoft.com/office/powerpoint/2010/main" val="1267515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532FE-B544-C645-4931-CB92E9905C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4FC06E-4843-62FA-4AD0-8FC8DC1E2B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AE8DA5-B4FD-8C2C-E68D-291B217D4107}"/>
              </a:ext>
            </a:extLst>
          </p:cNvPr>
          <p:cNvSpPr>
            <a:spLocks noGrp="1"/>
          </p:cNvSpPr>
          <p:nvPr>
            <p:ph type="dt" sz="half" idx="10"/>
          </p:nvPr>
        </p:nvSpPr>
        <p:spPr/>
        <p:txBody>
          <a:bodyPr/>
          <a:lstStyle/>
          <a:p>
            <a:fld id="{67576DF2-11E9-4F2C-9348-8E5B0F73FE4E}" type="datetimeFigureOut">
              <a:rPr lang="en-GB" smtClean="0"/>
              <a:t>03/08/2022</a:t>
            </a:fld>
            <a:endParaRPr lang="en-GB"/>
          </a:p>
        </p:txBody>
      </p:sp>
      <p:sp>
        <p:nvSpPr>
          <p:cNvPr id="5" name="Footer Placeholder 4">
            <a:extLst>
              <a:ext uri="{FF2B5EF4-FFF2-40B4-BE49-F238E27FC236}">
                <a16:creationId xmlns:a16="http://schemas.microsoft.com/office/drawing/2014/main" id="{1F121F50-381B-059D-CF58-C765D90E0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12843C-4454-19C1-8AF2-26A6BA253CEC}"/>
              </a:ext>
            </a:extLst>
          </p:cNvPr>
          <p:cNvSpPr>
            <a:spLocks noGrp="1"/>
          </p:cNvSpPr>
          <p:nvPr>
            <p:ph type="sldNum" sz="quarter" idx="12"/>
          </p:nvPr>
        </p:nvSpPr>
        <p:spPr/>
        <p:txBody>
          <a:bodyPr/>
          <a:lstStyle/>
          <a:p>
            <a:fld id="{91B14862-FE7E-4A77-A5C0-B35E298F01CC}" type="slidenum">
              <a:rPr lang="en-GB" smtClean="0"/>
              <a:t>‹#›</a:t>
            </a:fld>
            <a:endParaRPr lang="en-GB"/>
          </a:p>
        </p:txBody>
      </p:sp>
    </p:spTree>
    <p:extLst>
      <p:ext uri="{BB962C8B-B14F-4D97-AF65-F5344CB8AC3E}">
        <p14:creationId xmlns:p14="http://schemas.microsoft.com/office/powerpoint/2010/main" val="1370049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7CC31-0E46-89A1-BF20-EAEE215DB6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7436A2-7A1F-4C8A-9FFE-37DC675464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20C13B-E6CD-4CC7-4FAF-AA5354D75944}"/>
              </a:ext>
            </a:extLst>
          </p:cNvPr>
          <p:cNvSpPr>
            <a:spLocks noGrp="1"/>
          </p:cNvSpPr>
          <p:nvPr>
            <p:ph type="dt" sz="half" idx="10"/>
          </p:nvPr>
        </p:nvSpPr>
        <p:spPr/>
        <p:txBody>
          <a:bodyPr/>
          <a:lstStyle/>
          <a:p>
            <a:fld id="{67576DF2-11E9-4F2C-9348-8E5B0F73FE4E}" type="datetimeFigureOut">
              <a:rPr lang="en-GB" smtClean="0"/>
              <a:t>03/08/2022</a:t>
            </a:fld>
            <a:endParaRPr lang="en-GB"/>
          </a:p>
        </p:txBody>
      </p:sp>
      <p:sp>
        <p:nvSpPr>
          <p:cNvPr id="5" name="Footer Placeholder 4">
            <a:extLst>
              <a:ext uri="{FF2B5EF4-FFF2-40B4-BE49-F238E27FC236}">
                <a16:creationId xmlns:a16="http://schemas.microsoft.com/office/drawing/2014/main" id="{EF57E2D4-6E74-CD3B-7D0F-097C47F4E0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68660B5-75CD-A817-1E6A-0776D391F63C}"/>
              </a:ext>
            </a:extLst>
          </p:cNvPr>
          <p:cNvSpPr>
            <a:spLocks noGrp="1"/>
          </p:cNvSpPr>
          <p:nvPr>
            <p:ph type="sldNum" sz="quarter" idx="12"/>
          </p:nvPr>
        </p:nvSpPr>
        <p:spPr/>
        <p:txBody>
          <a:bodyPr/>
          <a:lstStyle/>
          <a:p>
            <a:fld id="{91B14862-FE7E-4A77-A5C0-B35E298F01CC}" type="slidenum">
              <a:rPr lang="en-GB" smtClean="0"/>
              <a:t>‹#›</a:t>
            </a:fld>
            <a:endParaRPr lang="en-GB"/>
          </a:p>
        </p:txBody>
      </p:sp>
    </p:spTree>
    <p:extLst>
      <p:ext uri="{BB962C8B-B14F-4D97-AF65-F5344CB8AC3E}">
        <p14:creationId xmlns:p14="http://schemas.microsoft.com/office/powerpoint/2010/main" val="5053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2A96E-C145-D3AE-0DBB-EDA480AB9C2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335433E-9197-6980-3324-9F48D9AA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C67578B-DD75-A0DE-4AAC-2798FFD662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F3EFB2-2F57-FA24-FAD2-C4EAAA499BB7}"/>
              </a:ext>
            </a:extLst>
          </p:cNvPr>
          <p:cNvSpPr>
            <a:spLocks noGrp="1"/>
          </p:cNvSpPr>
          <p:nvPr>
            <p:ph type="dt" sz="half" idx="10"/>
          </p:nvPr>
        </p:nvSpPr>
        <p:spPr/>
        <p:txBody>
          <a:bodyPr/>
          <a:lstStyle/>
          <a:p>
            <a:fld id="{67576DF2-11E9-4F2C-9348-8E5B0F73FE4E}" type="datetimeFigureOut">
              <a:rPr lang="en-GB" smtClean="0"/>
              <a:t>03/08/2022</a:t>
            </a:fld>
            <a:endParaRPr lang="en-GB"/>
          </a:p>
        </p:txBody>
      </p:sp>
      <p:sp>
        <p:nvSpPr>
          <p:cNvPr id="6" name="Footer Placeholder 5">
            <a:extLst>
              <a:ext uri="{FF2B5EF4-FFF2-40B4-BE49-F238E27FC236}">
                <a16:creationId xmlns:a16="http://schemas.microsoft.com/office/drawing/2014/main" id="{4921B5B1-AC1E-0DCB-7D20-464011FC9E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44A92B-83DD-0DE9-B30D-C8E5A2167397}"/>
              </a:ext>
            </a:extLst>
          </p:cNvPr>
          <p:cNvSpPr>
            <a:spLocks noGrp="1"/>
          </p:cNvSpPr>
          <p:nvPr>
            <p:ph type="sldNum" sz="quarter" idx="12"/>
          </p:nvPr>
        </p:nvSpPr>
        <p:spPr/>
        <p:txBody>
          <a:bodyPr/>
          <a:lstStyle/>
          <a:p>
            <a:fld id="{91B14862-FE7E-4A77-A5C0-B35E298F01CC}" type="slidenum">
              <a:rPr lang="en-GB" smtClean="0"/>
              <a:t>‹#›</a:t>
            </a:fld>
            <a:endParaRPr lang="en-GB"/>
          </a:p>
        </p:txBody>
      </p:sp>
    </p:spTree>
    <p:extLst>
      <p:ext uri="{BB962C8B-B14F-4D97-AF65-F5344CB8AC3E}">
        <p14:creationId xmlns:p14="http://schemas.microsoft.com/office/powerpoint/2010/main" val="4125388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64DDC-D6EC-8EAC-C759-CEF9337DCB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4D061B-F80F-5EB7-D5ED-7A3BD489DB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A1F1A-BE0A-B735-C7DA-8C01319E775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A1ACEFF-B93C-B0BE-F3A9-1C8652B019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527AE7-B3FA-9CA3-2C79-0F725CF95C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CA1DF1-C29C-D7EC-6F0C-0B1BD0508197}"/>
              </a:ext>
            </a:extLst>
          </p:cNvPr>
          <p:cNvSpPr>
            <a:spLocks noGrp="1"/>
          </p:cNvSpPr>
          <p:nvPr>
            <p:ph type="dt" sz="half" idx="10"/>
          </p:nvPr>
        </p:nvSpPr>
        <p:spPr/>
        <p:txBody>
          <a:bodyPr/>
          <a:lstStyle/>
          <a:p>
            <a:fld id="{67576DF2-11E9-4F2C-9348-8E5B0F73FE4E}" type="datetimeFigureOut">
              <a:rPr lang="en-GB" smtClean="0"/>
              <a:t>03/08/2022</a:t>
            </a:fld>
            <a:endParaRPr lang="en-GB"/>
          </a:p>
        </p:txBody>
      </p:sp>
      <p:sp>
        <p:nvSpPr>
          <p:cNvPr id="8" name="Footer Placeholder 7">
            <a:extLst>
              <a:ext uri="{FF2B5EF4-FFF2-40B4-BE49-F238E27FC236}">
                <a16:creationId xmlns:a16="http://schemas.microsoft.com/office/drawing/2014/main" id="{DD8A9444-FABE-86CE-4455-2CCD792D97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CA125E3-1FAA-916D-0E17-049284F6EC83}"/>
              </a:ext>
            </a:extLst>
          </p:cNvPr>
          <p:cNvSpPr>
            <a:spLocks noGrp="1"/>
          </p:cNvSpPr>
          <p:nvPr>
            <p:ph type="sldNum" sz="quarter" idx="12"/>
          </p:nvPr>
        </p:nvSpPr>
        <p:spPr/>
        <p:txBody>
          <a:bodyPr/>
          <a:lstStyle/>
          <a:p>
            <a:fld id="{91B14862-FE7E-4A77-A5C0-B35E298F01CC}" type="slidenum">
              <a:rPr lang="en-GB" smtClean="0"/>
              <a:t>‹#›</a:t>
            </a:fld>
            <a:endParaRPr lang="en-GB"/>
          </a:p>
        </p:txBody>
      </p:sp>
    </p:spTree>
    <p:extLst>
      <p:ext uri="{BB962C8B-B14F-4D97-AF65-F5344CB8AC3E}">
        <p14:creationId xmlns:p14="http://schemas.microsoft.com/office/powerpoint/2010/main" val="212682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6B9E8-76B7-D4C7-5E15-BB102438EC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71B30D5-3993-9180-7F21-176A62720D0F}"/>
              </a:ext>
            </a:extLst>
          </p:cNvPr>
          <p:cNvSpPr>
            <a:spLocks noGrp="1"/>
          </p:cNvSpPr>
          <p:nvPr>
            <p:ph type="dt" sz="half" idx="10"/>
          </p:nvPr>
        </p:nvSpPr>
        <p:spPr/>
        <p:txBody>
          <a:bodyPr/>
          <a:lstStyle/>
          <a:p>
            <a:fld id="{67576DF2-11E9-4F2C-9348-8E5B0F73FE4E}" type="datetimeFigureOut">
              <a:rPr lang="en-GB" smtClean="0"/>
              <a:t>03/08/2022</a:t>
            </a:fld>
            <a:endParaRPr lang="en-GB"/>
          </a:p>
        </p:txBody>
      </p:sp>
      <p:sp>
        <p:nvSpPr>
          <p:cNvPr id="4" name="Footer Placeholder 3">
            <a:extLst>
              <a:ext uri="{FF2B5EF4-FFF2-40B4-BE49-F238E27FC236}">
                <a16:creationId xmlns:a16="http://schemas.microsoft.com/office/drawing/2014/main" id="{F163FA74-BCC9-A170-71F7-89C2112CF8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606071A-3D7B-55AD-33C1-CDB0EA26C1D6}"/>
              </a:ext>
            </a:extLst>
          </p:cNvPr>
          <p:cNvSpPr>
            <a:spLocks noGrp="1"/>
          </p:cNvSpPr>
          <p:nvPr>
            <p:ph type="sldNum" sz="quarter" idx="12"/>
          </p:nvPr>
        </p:nvSpPr>
        <p:spPr/>
        <p:txBody>
          <a:bodyPr/>
          <a:lstStyle/>
          <a:p>
            <a:fld id="{91B14862-FE7E-4A77-A5C0-B35E298F01CC}" type="slidenum">
              <a:rPr lang="en-GB" smtClean="0"/>
              <a:t>‹#›</a:t>
            </a:fld>
            <a:endParaRPr lang="en-GB"/>
          </a:p>
        </p:txBody>
      </p:sp>
    </p:spTree>
    <p:extLst>
      <p:ext uri="{BB962C8B-B14F-4D97-AF65-F5344CB8AC3E}">
        <p14:creationId xmlns:p14="http://schemas.microsoft.com/office/powerpoint/2010/main" val="261980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8D7502-BFC6-07E2-5A8F-19F3BAA8852E}"/>
              </a:ext>
            </a:extLst>
          </p:cNvPr>
          <p:cNvSpPr>
            <a:spLocks noGrp="1"/>
          </p:cNvSpPr>
          <p:nvPr>
            <p:ph type="dt" sz="half" idx="10"/>
          </p:nvPr>
        </p:nvSpPr>
        <p:spPr/>
        <p:txBody>
          <a:bodyPr/>
          <a:lstStyle/>
          <a:p>
            <a:fld id="{67576DF2-11E9-4F2C-9348-8E5B0F73FE4E}" type="datetimeFigureOut">
              <a:rPr lang="en-GB" smtClean="0"/>
              <a:t>03/08/2022</a:t>
            </a:fld>
            <a:endParaRPr lang="en-GB"/>
          </a:p>
        </p:txBody>
      </p:sp>
      <p:sp>
        <p:nvSpPr>
          <p:cNvPr id="3" name="Footer Placeholder 2">
            <a:extLst>
              <a:ext uri="{FF2B5EF4-FFF2-40B4-BE49-F238E27FC236}">
                <a16:creationId xmlns:a16="http://schemas.microsoft.com/office/drawing/2014/main" id="{43CEF26A-D1E3-58B6-01CD-DDDB72888B3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0069931-02D4-0640-240B-64EE7C9324A0}"/>
              </a:ext>
            </a:extLst>
          </p:cNvPr>
          <p:cNvSpPr>
            <a:spLocks noGrp="1"/>
          </p:cNvSpPr>
          <p:nvPr>
            <p:ph type="sldNum" sz="quarter" idx="12"/>
          </p:nvPr>
        </p:nvSpPr>
        <p:spPr/>
        <p:txBody>
          <a:bodyPr/>
          <a:lstStyle/>
          <a:p>
            <a:fld id="{91B14862-FE7E-4A77-A5C0-B35E298F01CC}" type="slidenum">
              <a:rPr lang="en-GB" smtClean="0"/>
              <a:t>‹#›</a:t>
            </a:fld>
            <a:endParaRPr lang="en-GB"/>
          </a:p>
        </p:txBody>
      </p:sp>
    </p:spTree>
    <p:extLst>
      <p:ext uri="{BB962C8B-B14F-4D97-AF65-F5344CB8AC3E}">
        <p14:creationId xmlns:p14="http://schemas.microsoft.com/office/powerpoint/2010/main" val="1489851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683D-430D-3881-1517-B95CFE0EE7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42D9577-CFB8-C7CC-13A0-34ACDE37D8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9F022DA-D52D-4DCC-B322-5566CF7B8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810166-B836-FF97-7935-29EDBABD1692}"/>
              </a:ext>
            </a:extLst>
          </p:cNvPr>
          <p:cNvSpPr>
            <a:spLocks noGrp="1"/>
          </p:cNvSpPr>
          <p:nvPr>
            <p:ph type="dt" sz="half" idx="10"/>
          </p:nvPr>
        </p:nvSpPr>
        <p:spPr/>
        <p:txBody>
          <a:bodyPr/>
          <a:lstStyle/>
          <a:p>
            <a:fld id="{67576DF2-11E9-4F2C-9348-8E5B0F73FE4E}" type="datetimeFigureOut">
              <a:rPr lang="en-GB" smtClean="0"/>
              <a:t>03/08/2022</a:t>
            </a:fld>
            <a:endParaRPr lang="en-GB"/>
          </a:p>
        </p:txBody>
      </p:sp>
      <p:sp>
        <p:nvSpPr>
          <p:cNvPr id="6" name="Footer Placeholder 5">
            <a:extLst>
              <a:ext uri="{FF2B5EF4-FFF2-40B4-BE49-F238E27FC236}">
                <a16:creationId xmlns:a16="http://schemas.microsoft.com/office/drawing/2014/main" id="{3936B370-1140-3F2C-E27E-526B0E0BAA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9616F5-98A9-B82B-BBD8-01D84D5E77C6}"/>
              </a:ext>
            </a:extLst>
          </p:cNvPr>
          <p:cNvSpPr>
            <a:spLocks noGrp="1"/>
          </p:cNvSpPr>
          <p:nvPr>
            <p:ph type="sldNum" sz="quarter" idx="12"/>
          </p:nvPr>
        </p:nvSpPr>
        <p:spPr/>
        <p:txBody>
          <a:bodyPr/>
          <a:lstStyle/>
          <a:p>
            <a:fld id="{91B14862-FE7E-4A77-A5C0-B35E298F01CC}" type="slidenum">
              <a:rPr lang="en-GB" smtClean="0"/>
              <a:t>‹#›</a:t>
            </a:fld>
            <a:endParaRPr lang="en-GB"/>
          </a:p>
        </p:txBody>
      </p:sp>
    </p:spTree>
    <p:extLst>
      <p:ext uri="{BB962C8B-B14F-4D97-AF65-F5344CB8AC3E}">
        <p14:creationId xmlns:p14="http://schemas.microsoft.com/office/powerpoint/2010/main" val="1133115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F3679-51F7-CBD2-816F-1C6E9B2A3C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98564E-9664-CEA8-5D94-2E7C026042D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B6CB026-F524-212D-FDC3-8DF1CA9EE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EE226D-DB90-E971-4DB8-41443B60A52D}"/>
              </a:ext>
            </a:extLst>
          </p:cNvPr>
          <p:cNvSpPr>
            <a:spLocks noGrp="1"/>
          </p:cNvSpPr>
          <p:nvPr>
            <p:ph type="dt" sz="half" idx="10"/>
          </p:nvPr>
        </p:nvSpPr>
        <p:spPr/>
        <p:txBody>
          <a:bodyPr/>
          <a:lstStyle/>
          <a:p>
            <a:fld id="{67576DF2-11E9-4F2C-9348-8E5B0F73FE4E}" type="datetimeFigureOut">
              <a:rPr lang="en-GB" smtClean="0"/>
              <a:t>03/08/2022</a:t>
            </a:fld>
            <a:endParaRPr lang="en-GB"/>
          </a:p>
        </p:txBody>
      </p:sp>
      <p:sp>
        <p:nvSpPr>
          <p:cNvPr id="6" name="Footer Placeholder 5">
            <a:extLst>
              <a:ext uri="{FF2B5EF4-FFF2-40B4-BE49-F238E27FC236}">
                <a16:creationId xmlns:a16="http://schemas.microsoft.com/office/drawing/2014/main" id="{A611CF31-FB13-B1E8-74BE-A459ADAD25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BE5AE12-2940-19C1-81B6-71C3B0664AF2}"/>
              </a:ext>
            </a:extLst>
          </p:cNvPr>
          <p:cNvSpPr>
            <a:spLocks noGrp="1"/>
          </p:cNvSpPr>
          <p:nvPr>
            <p:ph type="sldNum" sz="quarter" idx="12"/>
          </p:nvPr>
        </p:nvSpPr>
        <p:spPr/>
        <p:txBody>
          <a:bodyPr/>
          <a:lstStyle/>
          <a:p>
            <a:fld id="{91B14862-FE7E-4A77-A5C0-B35E298F01CC}" type="slidenum">
              <a:rPr lang="en-GB" smtClean="0"/>
              <a:t>‹#›</a:t>
            </a:fld>
            <a:endParaRPr lang="en-GB"/>
          </a:p>
        </p:txBody>
      </p:sp>
    </p:spTree>
    <p:extLst>
      <p:ext uri="{BB962C8B-B14F-4D97-AF65-F5344CB8AC3E}">
        <p14:creationId xmlns:p14="http://schemas.microsoft.com/office/powerpoint/2010/main" val="3598451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302EFDB-A00F-1448-171B-5E0FFC9CF6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51FAD3-286F-F5BD-4DFF-1E93169047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43E4-A5B9-3EB6-D9DF-C4DB60D981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576DF2-11E9-4F2C-9348-8E5B0F73FE4E}" type="datetimeFigureOut">
              <a:rPr lang="en-GB" smtClean="0"/>
              <a:t>03/08/2022</a:t>
            </a:fld>
            <a:endParaRPr lang="en-GB"/>
          </a:p>
        </p:txBody>
      </p:sp>
      <p:sp>
        <p:nvSpPr>
          <p:cNvPr id="5" name="Footer Placeholder 4">
            <a:extLst>
              <a:ext uri="{FF2B5EF4-FFF2-40B4-BE49-F238E27FC236}">
                <a16:creationId xmlns:a16="http://schemas.microsoft.com/office/drawing/2014/main" id="{B52AAC09-0B4A-FB8D-F7C1-CA8BA2478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E3A2900-8A7E-9CC6-5E96-1C51A8DAF2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B14862-FE7E-4A77-A5C0-B35E298F01CC}" type="slidenum">
              <a:rPr lang="en-GB" smtClean="0"/>
              <a:t>‹#›</a:t>
            </a:fld>
            <a:endParaRPr lang="en-GB"/>
          </a:p>
        </p:txBody>
      </p:sp>
    </p:spTree>
    <p:extLst>
      <p:ext uri="{BB962C8B-B14F-4D97-AF65-F5344CB8AC3E}">
        <p14:creationId xmlns:p14="http://schemas.microsoft.com/office/powerpoint/2010/main" val="125808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gif"/><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46F1F2C8-798B-4CCE-A851-94AFAF350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B6B2CE-EDFE-9F85-8F27-5F980E2721D9}"/>
              </a:ext>
            </a:extLst>
          </p:cNvPr>
          <p:cNvSpPr>
            <a:spLocks noGrp="1"/>
          </p:cNvSpPr>
          <p:nvPr>
            <p:ph type="ctrTitle"/>
          </p:nvPr>
        </p:nvSpPr>
        <p:spPr>
          <a:xfrm>
            <a:off x="970908" y="1220919"/>
            <a:ext cx="5425781" cy="2387600"/>
          </a:xfrm>
        </p:spPr>
        <p:txBody>
          <a:bodyPr>
            <a:normAutofit/>
          </a:bodyPr>
          <a:lstStyle/>
          <a:p>
            <a:pPr algn="l"/>
            <a:r>
              <a:rPr lang="en-US" b="1"/>
              <a:t>GLOBES AND MAPS</a:t>
            </a:r>
            <a:endParaRPr lang="en-GB" b="1"/>
          </a:p>
        </p:txBody>
      </p:sp>
      <p:sp>
        <p:nvSpPr>
          <p:cNvPr id="3" name="Subtitle 2">
            <a:extLst>
              <a:ext uri="{FF2B5EF4-FFF2-40B4-BE49-F238E27FC236}">
                <a16:creationId xmlns:a16="http://schemas.microsoft.com/office/drawing/2014/main" id="{943651FC-7F73-16A6-B918-876E676047B9}"/>
              </a:ext>
            </a:extLst>
          </p:cNvPr>
          <p:cNvSpPr>
            <a:spLocks noGrp="1"/>
          </p:cNvSpPr>
          <p:nvPr>
            <p:ph type="subTitle" idx="1"/>
          </p:nvPr>
        </p:nvSpPr>
        <p:spPr>
          <a:xfrm>
            <a:off x="970908" y="3700594"/>
            <a:ext cx="5425781" cy="1655762"/>
          </a:xfrm>
        </p:spPr>
        <p:txBody>
          <a:bodyPr>
            <a:normAutofit/>
          </a:bodyPr>
          <a:lstStyle/>
          <a:p>
            <a:pPr algn="l"/>
            <a:r>
              <a:rPr lang="en-US" b="1" i="1"/>
              <a:t>Geography Lesson-4</a:t>
            </a:r>
            <a:endParaRPr lang="en-GB" b="1" i="1"/>
          </a:p>
        </p:txBody>
      </p:sp>
      <p:sp>
        <p:nvSpPr>
          <p:cNvPr id="54" name="Freeform: Shape 53">
            <a:extLst>
              <a:ext uri="{FF2B5EF4-FFF2-40B4-BE49-F238E27FC236}">
                <a16:creationId xmlns:a16="http://schemas.microsoft.com/office/drawing/2014/main" id="{755E9CD0-04B0-4A3C-B291-AD913379C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Oval 55">
            <a:extLst>
              <a:ext uri="{FF2B5EF4-FFF2-40B4-BE49-F238E27FC236}">
                <a16:creationId xmlns:a16="http://schemas.microsoft.com/office/drawing/2014/main" id="{1DD8BF3B-6066-418C-8D1A-75C5E396F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Block Arc 57">
            <a:extLst>
              <a:ext uri="{FF2B5EF4-FFF2-40B4-BE49-F238E27FC236}">
                <a16:creationId xmlns:a16="http://schemas.microsoft.com/office/drawing/2014/main" id="{80BC66F9-7A74-4286-AD22-1174052CC2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02394"/>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a:extLst>
              <a:ext uri="{FF2B5EF4-FFF2-40B4-BE49-F238E27FC236}">
                <a16:creationId xmlns:a16="http://schemas.microsoft.com/office/drawing/2014/main" id="{D8142CC3-2B5C-48E6-9DF0-6C8ACBAF2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62" name="Straight Connector 61">
            <a:extLst>
              <a:ext uri="{FF2B5EF4-FFF2-40B4-BE49-F238E27FC236}">
                <a16:creationId xmlns:a16="http://schemas.microsoft.com/office/drawing/2014/main" id="{7B2D303B-3DD0-4319-9EAD-361847FEC7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64" name="Freeform: Shape 63">
            <a:extLst>
              <a:ext uri="{FF2B5EF4-FFF2-40B4-BE49-F238E27FC236}">
                <a16:creationId xmlns:a16="http://schemas.microsoft.com/office/drawing/2014/main" id="{46A89C79-8EF3-4AF9-B3D9-59A883F41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66" name="Arc 65">
            <a:extLst>
              <a:ext uri="{FF2B5EF4-FFF2-40B4-BE49-F238E27FC236}">
                <a16:creationId xmlns:a16="http://schemas.microsoft.com/office/drawing/2014/main" id="{EFE5CE34-4543-42E5-B82C-1F3D12422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8" name="Freeform: Shape 67">
            <a:extLst>
              <a:ext uri="{FF2B5EF4-FFF2-40B4-BE49-F238E27FC236}">
                <a16:creationId xmlns:a16="http://schemas.microsoft.com/office/drawing/2014/main" id="{72AF41FE-63D7-4695-81D2-66D2510E44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descr="Logo&#10;&#10;Description automatically generated">
            <a:extLst>
              <a:ext uri="{FF2B5EF4-FFF2-40B4-BE49-F238E27FC236}">
                <a16:creationId xmlns:a16="http://schemas.microsoft.com/office/drawing/2014/main" id="{ED0C2F3B-8A54-34E0-DF35-49082DFB57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737" y="356500"/>
            <a:ext cx="1194492" cy="1194492"/>
          </a:xfrm>
          <a:prstGeom prst="rect">
            <a:avLst/>
          </a:prstGeom>
        </p:spPr>
      </p:pic>
      <p:pic>
        <p:nvPicPr>
          <p:cNvPr id="19" name="Picture 18" descr="Logo, company name&#10;&#10;Description automatically generated">
            <a:extLst>
              <a:ext uri="{FF2B5EF4-FFF2-40B4-BE49-F238E27FC236}">
                <a16:creationId xmlns:a16="http://schemas.microsoft.com/office/drawing/2014/main" id="{E04AC481-AA0E-1F9A-28DD-313F391E0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95" y="356500"/>
            <a:ext cx="1516241" cy="1443725"/>
          </a:xfrm>
          <a:prstGeom prst="rect">
            <a:avLst/>
          </a:prstGeom>
        </p:spPr>
      </p:pic>
      <p:cxnSp>
        <p:nvCxnSpPr>
          <p:cNvPr id="23" name="Straight Connector 22">
            <a:extLst>
              <a:ext uri="{FF2B5EF4-FFF2-40B4-BE49-F238E27FC236}">
                <a16:creationId xmlns:a16="http://schemas.microsoft.com/office/drawing/2014/main" id="{062C0442-C165-93F6-903C-B535EDC7E350}"/>
              </a:ext>
            </a:extLst>
          </p:cNvPr>
          <p:cNvCxnSpPr/>
          <p:nvPr/>
        </p:nvCxnSpPr>
        <p:spPr>
          <a:xfrm>
            <a:off x="2038350" y="356500"/>
            <a:ext cx="0" cy="126524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0374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Freeform: Shape 4104">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6847EEB1-1067-F287-2B63-C868015FDC60}"/>
              </a:ext>
            </a:extLst>
          </p:cNvPr>
          <p:cNvSpPr txBox="1"/>
          <p:nvPr/>
        </p:nvSpPr>
        <p:spPr>
          <a:xfrm>
            <a:off x="450203" y="1957556"/>
            <a:ext cx="3888528" cy="3553581"/>
          </a:xfrm>
          <a:prstGeom prst="rect">
            <a:avLst/>
          </a:prstGeom>
        </p:spPr>
        <p:txBody>
          <a:bodyPr vert="horz" lIns="91440" tIns="45720" rIns="91440" bIns="45720" rtlCol="0">
            <a:normAutofit lnSpcReduction="10000"/>
          </a:bodyPr>
          <a:lstStyle/>
          <a:p>
            <a:pPr algn="ctr">
              <a:lnSpc>
                <a:spcPct val="90000"/>
              </a:lnSpc>
              <a:spcAft>
                <a:spcPts val="600"/>
              </a:spcAft>
            </a:pPr>
            <a:r>
              <a:rPr lang="en-US" sz="2800" dirty="0"/>
              <a:t>CONVENTIONAL SIGNS AND SYMBOLS</a:t>
            </a:r>
          </a:p>
          <a:p>
            <a:pPr>
              <a:lnSpc>
                <a:spcPct val="90000"/>
              </a:lnSpc>
              <a:spcAft>
                <a:spcPts val="600"/>
              </a:spcAft>
            </a:pPr>
            <a:r>
              <a:rPr lang="en-US" sz="2000" dirty="0"/>
              <a:t>There is no sufficient space in the map to show mountains, plateaus, plains, etc. So different symbols and signs are used in the map. The map shows us many symbols and colors  to show many places such as boundaries, climatic conditions, transport system, etc. Even different colours are used in the map to represent these things. </a:t>
            </a:r>
          </a:p>
        </p:txBody>
      </p:sp>
      <p:pic>
        <p:nvPicPr>
          <p:cNvPr id="4098" name="Picture 2" descr="Learn Symbols in 2 minutes.">
            <a:extLst>
              <a:ext uri="{FF2B5EF4-FFF2-40B4-BE49-F238E27FC236}">
                <a16:creationId xmlns:a16="http://schemas.microsoft.com/office/drawing/2014/main" id="{C7AD5DBF-7A22-C3FA-71DA-833A5098DDA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800986" y="1858678"/>
            <a:ext cx="4747547" cy="31689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ogo&#10;&#10;Description automatically generated">
            <a:extLst>
              <a:ext uri="{FF2B5EF4-FFF2-40B4-BE49-F238E27FC236}">
                <a16:creationId xmlns:a16="http://schemas.microsoft.com/office/drawing/2014/main" id="{F35A1A3E-B8AD-4F8B-17DC-E409B14EAE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2173" y="286454"/>
            <a:ext cx="1126360" cy="1285771"/>
          </a:xfrm>
          <a:prstGeom prst="rect">
            <a:avLst/>
          </a:prstGeom>
        </p:spPr>
      </p:pic>
      <p:pic>
        <p:nvPicPr>
          <p:cNvPr id="9" name="Picture 8" descr="Logo, company name&#10;&#10;Description automatically generated">
            <a:extLst>
              <a:ext uri="{FF2B5EF4-FFF2-40B4-BE49-F238E27FC236}">
                <a16:creationId xmlns:a16="http://schemas.microsoft.com/office/drawing/2014/main" id="{9CF1A9CA-AA8F-E99F-A0CF-B6D5BB2597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646" y="271726"/>
            <a:ext cx="1516241" cy="1443725"/>
          </a:xfrm>
          <a:prstGeom prst="rect">
            <a:avLst/>
          </a:prstGeom>
        </p:spPr>
      </p:pic>
    </p:spTree>
    <p:extLst>
      <p:ext uri="{BB962C8B-B14F-4D97-AF65-F5344CB8AC3E}">
        <p14:creationId xmlns:p14="http://schemas.microsoft.com/office/powerpoint/2010/main" val="1239196168"/>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Freeform: Shape 512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8BDCBA0A-EAEC-3D21-3FA6-06913A0CC8DC}"/>
              </a:ext>
            </a:extLst>
          </p:cNvPr>
          <p:cNvSpPr txBox="1"/>
          <p:nvPr/>
        </p:nvSpPr>
        <p:spPr>
          <a:xfrm>
            <a:off x="838201" y="2623381"/>
            <a:ext cx="3888528" cy="3553581"/>
          </a:xfrm>
          <a:prstGeom prst="rect">
            <a:avLst/>
          </a:prstGeom>
        </p:spPr>
        <p:txBody>
          <a:bodyPr vert="horz" lIns="91440" tIns="45720" rIns="91440" bIns="45720" rtlCol="0">
            <a:normAutofit/>
          </a:bodyPr>
          <a:lstStyle/>
          <a:p>
            <a:pPr algn="ctr">
              <a:lnSpc>
                <a:spcPct val="90000"/>
              </a:lnSpc>
              <a:spcAft>
                <a:spcPts val="600"/>
              </a:spcAft>
            </a:pPr>
            <a:r>
              <a:rPr lang="en-US" sz="2800" dirty="0"/>
              <a:t>Sketch</a:t>
            </a:r>
            <a:endParaRPr lang="en-US" sz="2000" dirty="0"/>
          </a:p>
          <a:p>
            <a:pPr>
              <a:lnSpc>
                <a:spcPct val="90000"/>
              </a:lnSpc>
              <a:spcAft>
                <a:spcPts val="600"/>
              </a:spcAft>
            </a:pPr>
            <a:r>
              <a:rPr lang="en-US" sz="2000" dirty="0"/>
              <a:t>A rough diagram, which is drawn without measuring distance between various places, this is called a sketch.</a:t>
            </a:r>
          </a:p>
        </p:txBody>
      </p:sp>
      <p:pic>
        <p:nvPicPr>
          <p:cNvPr id="5122" name="Picture 2" descr="Sketchmapia - Sketch Map Database">
            <a:extLst>
              <a:ext uri="{FF2B5EF4-FFF2-40B4-BE49-F238E27FC236}">
                <a16:creationId xmlns:a16="http://schemas.microsoft.com/office/drawing/2014/main" id="{2F50832F-2DAA-0BD0-2728-EEA4C1611EF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3803" y="643234"/>
            <a:ext cx="3961912" cy="55998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company name&#10;&#10;Description automatically generated">
            <a:extLst>
              <a:ext uri="{FF2B5EF4-FFF2-40B4-BE49-F238E27FC236}">
                <a16:creationId xmlns:a16="http://schemas.microsoft.com/office/drawing/2014/main" id="{EE35395C-BFB2-90E9-3411-4FDC97DD2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23" y="285629"/>
            <a:ext cx="1516241" cy="1443725"/>
          </a:xfrm>
          <a:prstGeom prst="rect">
            <a:avLst/>
          </a:prstGeom>
        </p:spPr>
      </p:pic>
      <p:pic>
        <p:nvPicPr>
          <p:cNvPr id="7" name="Picture 6" descr="Logo&#10;&#10;Description automatically generated">
            <a:extLst>
              <a:ext uri="{FF2B5EF4-FFF2-40B4-BE49-F238E27FC236}">
                <a16:creationId xmlns:a16="http://schemas.microsoft.com/office/drawing/2014/main" id="{704B48BA-3F19-09D8-813E-317D9AFA1D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146" y="340704"/>
            <a:ext cx="1168236" cy="1333573"/>
          </a:xfrm>
          <a:prstGeom prst="rect">
            <a:avLst/>
          </a:prstGeom>
        </p:spPr>
      </p:pic>
    </p:spTree>
    <p:extLst>
      <p:ext uri="{BB962C8B-B14F-4D97-AF65-F5344CB8AC3E}">
        <p14:creationId xmlns:p14="http://schemas.microsoft.com/office/powerpoint/2010/main" val="11962427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7" name="Rectangle 6150">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8" name="Freeform: Shape 6152">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C957AE18-98FD-4077-BB87-F20F94090863}"/>
              </a:ext>
            </a:extLst>
          </p:cNvPr>
          <p:cNvSpPr txBox="1"/>
          <p:nvPr/>
        </p:nvSpPr>
        <p:spPr>
          <a:xfrm>
            <a:off x="549094" y="2223886"/>
            <a:ext cx="3888528" cy="3553581"/>
          </a:xfrm>
          <a:prstGeom prst="rect">
            <a:avLst/>
          </a:prstGeom>
        </p:spPr>
        <p:txBody>
          <a:bodyPr vert="horz" lIns="91440" tIns="45720" rIns="91440" bIns="45720" rtlCol="0">
            <a:normAutofit/>
          </a:bodyPr>
          <a:lstStyle/>
          <a:p>
            <a:pPr algn="ctr">
              <a:lnSpc>
                <a:spcPct val="90000"/>
              </a:lnSpc>
              <a:spcAft>
                <a:spcPts val="600"/>
              </a:spcAft>
            </a:pPr>
            <a:r>
              <a:rPr lang="en-US" sz="3200" dirty="0"/>
              <a:t>Plan</a:t>
            </a:r>
            <a:r>
              <a:rPr lang="en-US" sz="2000" dirty="0"/>
              <a:t> </a:t>
            </a:r>
          </a:p>
          <a:p>
            <a:pPr>
              <a:lnSpc>
                <a:spcPct val="90000"/>
              </a:lnSpc>
              <a:spcAft>
                <a:spcPts val="600"/>
              </a:spcAft>
            </a:pPr>
            <a:r>
              <a:rPr lang="en-US" sz="2000" dirty="0"/>
              <a:t>Sometimes, we want to draw a small map for a small area such as our house with accurate information.  This is called a layout plan. This shows us accurate details without a leaving a small window. On the other hand, a plan representing a small area in large scale.</a:t>
            </a:r>
          </a:p>
        </p:txBody>
      </p:sp>
      <p:pic>
        <p:nvPicPr>
          <p:cNvPr id="6146" name="Picture 2" descr="How to Draw a Floor Plan – Live Home 3D">
            <a:extLst>
              <a:ext uri="{FF2B5EF4-FFF2-40B4-BE49-F238E27FC236}">
                <a16:creationId xmlns:a16="http://schemas.microsoft.com/office/drawing/2014/main" id="{871E1F4A-C417-B06C-9D7F-C218CB1E47F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25567" y="1331796"/>
            <a:ext cx="5801611" cy="41944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Logo, company name&#10;&#10;Description automatically generated">
            <a:extLst>
              <a:ext uri="{FF2B5EF4-FFF2-40B4-BE49-F238E27FC236}">
                <a16:creationId xmlns:a16="http://schemas.microsoft.com/office/drawing/2014/main" id="{A1D5B2BE-FA34-A207-D7E4-654D1BDD76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23" y="285629"/>
            <a:ext cx="1516241" cy="1443725"/>
          </a:xfrm>
          <a:prstGeom prst="rect">
            <a:avLst/>
          </a:prstGeom>
        </p:spPr>
      </p:pic>
      <p:pic>
        <p:nvPicPr>
          <p:cNvPr id="11" name="Picture 10" descr="Logo&#10;&#10;Description automatically generated">
            <a:extLst>
              <a:ext uri="{FF2B5EF4-FFF2-40B4-BE49-F238E27FC236}">
                <a16:creationId xmlns:a16="http://schemas.microsoft.com/office/drawing/2014/main" id="{16D29E93-396A-3158-D4E5-C76D49099A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2146" y="340704"/>
            <a:ext cx="1168236" cy="1333573"/>
          </a:xfrm>
          <a:prstGeom prst="rect">
            <a:avLst/>
          </a:prstGeom>
        </p:spPr>
      </p:pic>
    </p:spTree>
    <p:extLst>
      <p:ext uri="{BB962C8B-B14F-4D97-AF65-F5344CB8AC3E}">
        <p14:creationId xmlns:p14="http://schemas.microsoft.com/office/powerpoint/2010/main" val="317004778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4613B4A9-1C7C-4729-A016-AB42D39794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Thank You Card Maker | Design Thank You Cards">
            <a:extLst>
              <a:ext uri="{FF2B5EF4-FFF2-40B4-BE49-F238E27FC236}">
                <a16:creationId xmlns:a16="http://schemas.microsoft.com/office/drawing/2014/main" id="{08D2F69F-761C-10AD-7224-5888AAA4891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62" r="1" b="783"/>
          <a:stretch/>
        </p:blipFill>
        <p:spPr bwMode="auto">
          <a:xfrm>
            <a:off x="329316" y="10"/>
            <a:ext cx="11862684" cy="6857990"/>
          </a:xfrm>
          <a:custGeom>
            <a:avLst/>
            <a:gdLst/>
            <a:ahLst/>
            <a:cxnLst/>
            <a:rect l="l" t="t" r="r" b="b"/>
            <a:pathLst>
              <a:path w="11862684" h="6858000">
                <a:moveTo>
                  <a:pt x="1047342" y="0"/>
                </a:moveTo>
                <a:lnTo>
                  <a:pt x="4590463" y="0"/>
                </a:lnTo>
                <a:lnTo>
                  <a:pt x="5499874" y="0"/>
                </a:lnTo>
                <a:lnTo>
                  <a:pt x="5723425" y="0"/>
                </a:lnTo>
                <a:lnTo>
                  <a:pt x="7580390" y="0"/>
                </a:lnTo>
                <a:lnTo>
                  <a:pt x="7747884" y="0"/>
                </a:lnTo>
                <a:lnTo>
                  <a:pt x="7824084" y="0"/>
                </a:lnTo>
                <a:lnTo>
                  <a:pt x="11862684" y="0"/>
                </a:lnTo>
                <a:lnTo>
                  <a:pt x="11862684" y="6858000"/>
                </a:lnTo>
                <a:lnTo>
                  <a:pt x="7824084" y="6858000"/>
                </a:lnTo>
                <a:lnTo>
                  <a:pt x="7747884" y="6858000"/>
                </a:lnTo>
                <a:lnTo>
                  <a:pt x="7580390" y="6858000"/>
                </a:lnTo>
                <a:lnTo>
                  <a:pt x="5723425" y="6858000"/>
                </a:lnTo>
                <a:lnTo>
                  <a:pt x="5499874" y="6858000"/>
                </a:lnTo>
                <a:lnTo>
                  <a:pt x="4590463" y="6858000"/>
                </a:lnTo>
                <a:lnTo>
                  <a:pt x="1654188" y="6858000"/>
                </a:lnTo>
                <a:cubicBezTo>
                  <a:pt x="1530404" y="6786859"/>
                  <a:pt x="1412658" y="6701489"/>
                  <a:pt x="1279816" y="6658805"/>
                </a:cubicBezTo>
                <a:cubicBezTo>
                  <a:pt x="1189242" y="6630349"/>
                  <a:pt x="1101686" y="6580550"/>
                  <a:pt x="1116783" y="6431153"/>
                </a:cubicBezTo>
                <a:cubicBezTo>
                  <a:pt x="1119802" y="6388469"/>
                  <a:pt x="1095648" y="6356456"/>
                  <a:pt x="1059419" y="6367127"/>
                </a:cubicBezTo>
                <a:cubicBezTo>
                  <a:pt x="989979" y="6388469"/>
                  <a:pt x="956768" y="6327999"/>
                  <a:pt x="917520" y="6281757"/>
                </a:cubicBezTo>
                <a:cubicBezTo>
                  <a:pt x="848079" y="6199945"/>
                  <a:pt x="781658" y="6114575"/>
                  <a:pt x="669950" y="6100347"/>
                </a:cubicBezTo>
                <a:cubicBezTo>
                  <a:pt x="691084" y="6036320"/>
                  <a:pt x="727312" y="6043434"/>
                  <a:pt x="760524" y="6057663"/>
                </a:cubicBezTo>
                <a:cubicBezTo>
                  <a:pt x="848079" y="6093234"/>
                  <a:pt x="935634" y="6132361"/>
                  <a:pt x="1023188" y="6167932"/>
                </a:cubicBezTo>
                <a:cubicBezTo>
                  <a:pt x="1080552" y="6189274"/>
                  <a:pt x="1137916" y="6221287"/>
                  <a:pt x="1213395" y="6196388"/>
                </a:cubicBezTo>
                <a:cubicBezTo>
                  <a:pt x="1146974" y="6068335"/>
                  <a:pt x="1035266" y="6043434"/>
                  <a:pt x="944692" y="6004307"/>
                </a:cubicBezTo>
                <a:cubicBezTo>
                  <a:pt x="832982" y="5954508"/>
                  <a:pt x="766562" y="5862025"/>
                  <a:pt x="685045" y="5755314"/>
                </a:cubicBezTo>
                <a:cubicBezTo>
                  <a:pt x="766562" y="5726858"/>
                  <a:pt x="817887" y="5805112"/>
                  <a:pt x="884310" y="5801555"/>
                </a:cubicBezTo>
                <a:cubicBezTo>
                  <a:pt x="887328" y="5790884"/>
                  <a:pt x="893366" y="5769542"/>
                  <a:pt x="893366" y="5769542"/>
                </a:cubicBezTo>
                <a:cubicBezTo>
                  <a:pt x="784676" y="5712629"/>
                  <a:pt x="736372" y="5605917"/>
                  <a:pt x="718256" y="5474306"/>
                </a:cubicBezTo>
                <a:cubicBezTo>
                  <a:pt x="712218" y="5406721"/>
                  <a:pt x="672970" y="5385379"/>
                  <a:pt x="633720" y="5353367"/>
                </a:cubicBezTo>
                <a:cubicBezTo>
                  <a:pt x="500878" y="5243097"/>
                  <a:pt x="358980" y="5143500"/>
                  <a:pt x="247270" y="4994104"/>
                </a:cubicBezTo>
                <a:cubicBezTo>
                  <a:pt x="377094" y="5011889"/>
                  <a:pt x="479744" y="5111487"/>
                  <a:pt x="615606" y="5154171"/>
                </a:cubicBezTo>
                <a:cubicBezTo>
                  <a:pt x="506917" y="4990547"/>
                  <a:pt x="365016" y="4905177"/>
                  <a:pt x="235194" y="4805580"/>
                </a:cubicBezTo>
                <a:cubicBezTo>
                  <a:pt x="174810" y="4759339"/>
                  <a:pt x="120468" y="4702425"/>
                  <a:pt x="51026" y="4677526"/>
                </a:cubicBezTo>
                <a:cubicBezTo>
                  <a:pt x="26873" y="4670412"/>
                  <a:pt x="-15396" y="4652628"/>
                  <a:pt x="5740" y="4602828"/>
                </a:cubicBezTo>
                <a:cubicBezTo>
                  <a:pt x="23854" y="4560144"/>
                  <a:pt x="57065" y="4574373"/>
                  <a:pt x="87257" y="4585042"/>
                </a:cubicBezTo>
                <a:cubicBezTo>
                  <a:pt x="159715" y="4613499"/>
                  <a:pt x="238213" y="4613499"/>
                  <a:pt x="337844" y="4613499"/>
                </a:cubicBezTo>
                <a:cubicBezTo>
                  <a:pt x="253310" y="4478331"/>
                  <a:pt x="99332" y="4521016"/>
                  <a:pt x="26873" y="4378734"/>
                </a:cubicBezTo>
                <a:cubicBezTo>
                  <a:pt x="117448" y="4353835"/>
                  <a:pt x="186888" y="4403633"/>
                  <a:pt x="259346" y="4414305"/>
                </a:cubicBezTo>
                <a:cubicBezTo>
                  <a:pt x="325769" y="4424975"/>
                  <a:pt x="340863" y="4400076"/>
                  <a:pt x="325769" y="4321821"/>
                </a:cubicBezTo>
                <a:cubicBezTo>
                  <a:pt x="301616" y="4200882"/>
                  <a:pt x="337844" y="4140411"/>
                  <a:pt x="434458" y="4172424"/>
                </a:cubicBezTo>
                <a:cubicBezTo>
                  <a:pt x="525031" y="4204438"/>
                  <a:pt x="534089" y="4158196"/>
                  <a:pt x="509936" y="4090612"/>
                </a:cubicBezTo>
                <a:cubicBezTo>
                  <a:pt x="473706" y="3991015"/>
                  <a:pt x="512954" y="3912759"/>
                  <a:pt x="540128" y="3827390"/>
                </a:cubicBezTo>
                <a:cubicBezTo>
                  <a:pt x="582395" y="3699337"/>
                  <a:pt x="564281" y="3635309"/>
                  <a:pt x="476725" y="3539269"/>
                </a:cubicBezTo>
                <a:cubicBezTo>
                  <a:pt x="425400" y="3485914"/>
                  <a:pt x="374074" y="3439672"/>
                  <a:pt x="301616" y="3393429"/>
                </a:cubicBezTo>
                <a:cubicBezTo>
                  <a:pt x="467668" y="3368530"/>
                  <a:pt x="295577" y="3283162"/>
                  <a:pt x="352940" y="3229805"/>
                </a:cubicBezTo>
                <a:cubicBezTo>
                  <a:pt x="470686" y="3208463"/>
                  <a:pt x="564281" y="3379202"/>
                  <a:pt x="724294" y="3329402"/>
                </a:cubicBezTo>
                <a:cubicBezTo>
                  <a:pt x="531070" y="3183563"/>
                  <a:pt x="313691" y="3137322"/>
                  <a:pt x="171792" y="2941684"/>
                </a:cubicBezTo>
                <a:cubicBezTo>
                  <a:pt x="205002" y="2899000"/>
                  <a:pt x="238213" y="2941684"/>
                  <a:pt x="265385" y="2923898"/>
                </a:cubicBezTo>
                <a:cubicBezTo>
                  <a:pt x="265385" y="2913227"/>
                  <a:pt x="582395" y="2980812"/>
                  <a:pt x="600510" y="2703362"/>
                </a:cubicBezTo>
                <a:cubicBezTo>
                  <a:pt x="606548" y="2703362"/>
                  <a:pt x="612587" y="2703362"/>
                  <a:pt x="618624" y="2692689"/>
                </a:cubicBezTo>
                <a:cubicBezTo>
                  <a:pt x="651834" y="2653563"/>
                  <a:pt x="621644" y="2561080"/>
                  <a:pt x="675988" y="2553965"/>
                </a:cubicBezTo>
                <a:cubicBezTo>
                  <a:pt x="736372" y="2546851"/>
                  <a:pt x="793735" y="2514837"/>
                  <a:pt x="857136" y="2532623"/>
                </a:cubicBezTo>
                <a:cubicBezTo>
                  <a:pt x="905443" y="2546851"/>
                  <a:pt x="956768" y="2564636"/>
                  <a:pt x="1008094" y="2564636"/>
                </a:cubicBezTo>
                <a:cubicBezTo>
                  <a:pt x="1062438" y="2564636"/>
                  <a:pt x="1137916" y="2685576"/>
                  <a:pt x="1171128" y="2525509"/>
                </a:cubicBezTo>
                <a:cubicBezTo>
                  <a:pt x="1171128" y="2518395"/>
                  <a:pt x="1264720" y="2536181"/>
                  <a:pt x="1316045" y="2543294"/>
                </a:cubicBezTo>
                <a:cubicBezTo>
                  <a:pt x="1358314" y="2550408"/>
                  <a:pt x="1409640" y="2582422"/>
                  <a:pt x="1439830" y="2518395"/>
                </a:cubicBezTo>
                <a:cubicBezTo>
                  <a:pt x="1454926" y="2479267"/>
                  <a:pt x="1382466" y="2408126"/>
                  <a:pt x="1319065" y="2401012"/>
                </a:cubicBezTo>
                <a:cubicBezTo>
                  <a:pt x="1261702" y="2393898"/>
                  <a:pt x="1204338" y="2386784"/>
                  <a:pt x="1149994" y="2401012"/>
                </a:cubicBezTo>
                <a:cubicBezTo>
                  <a:pt x="1083572" y="2418796"/>
                  <a:pt x="1047342" y="2390340"/>
                  <a:pt x="1029227" y="2326314"/>
                </a:cubicBezTo>
                <a:cubicBezTo>
                  <a:pt x="1008094" y="2258731"/>
                  <a:pt x="968844" y="2223159"/>
                  <a:pt x="914500" y="2191146"/>
                </a:cubicBezTo>
                <a:cubicBezTo>
                  <a:pt x="781658" y="2112891"/>
                  <a:pt x="654854" y="2020407"/>
                  <a:pt x="509936" y="1974165"/>
                </a:cubicBezTo>
                <a:cubicBezTo>
                  <a:pt x="482764" y="1967051"/>
                  <a:pt x="449553" y="1952823"/>
                  <a:pt x="437476" y="1892353"/>
                </a:cubicBezTo>
                <a:cubicBezTo>
                  <a:pt x="829964" y="1984836"/>
                  <a:pt x="1186222" y="2223159"/>
                  <a:pt x="1590788" y="2208931"/>
                </a:cubicBezTo>
                <a:cubicBezTo>
                  <a:pt x="1482098" y="2134233"/>
                  <a:pt x="1352276" y="2130676"/>
                  <a:pt x="1234528" y="2077320"/>
                </a:cubicBezTo>
                <a:cubicBezTo>
                  <a:pt x="1319065" y="2038192"/>
                  <a:pt x="1397562" y="2080877"/>
                  <a:pt x="1476060" y="2102219"/>
                </a:cubicBezTo>
                <a:cubicBezTo>
                  <a:pt x="1542482" y="2120004"/>
                  <a:pt x="1602864" y="2123562"/>
                  <a:pt x="1608902" y="2013292"/>
                </a:cubicBezTo>
                <a:cubicBezTo>
                  <a:pt x="1608902" y="2002622"/>
                  <a:pt x="1608902" y="1995507"/>
                  <a:pt x="1608902" y="1984836"/>
                </a:cubicBezTo>
                <a:cubicBezTo>
                  <a:pt x="1584749" y="1938595"/>
                  <a:pt x="1551538" y="1917252"/>
                  <a:pt x="1509271" y="1903025"/>
                </a:cubicBezTo>
                <a:cubicBezTo>
                  <a:pt x="1485118" y="1895910"/>
                  <a:pt x="1451907" y="1881683"/>
                  <a:pt x="1451907" y="1849668"/>
                </a:cubicBezTo>
                <a:cubicBezTo>
                  <a:pt x="1454926" y="1728729"/>
                  <a:pt x="1373409" y="1693158"/>
                  <a:pt x="1294912" y="1657587"/>
                </a:cubicBezTo>
                <a:cubicBezTo>
                  <a:pt x="1337180" y="1597117"/>
                  <a:pt x="1373409" y="1639802"/>
                  <a:pt x="1406620" y="1636245"/>
                </a:cubicBezTo>
                <a:cubicBezTo>
                  <a:pt x="1427754" y="1632688"/>
                  <a:pt x="1448887" y="1629132"/>
                  <a:pt x="1448887" y="1597117"/>
                </a:cubicBezTo>
                <a:cubicBezTo>
                  <a:pt x="1448887" y="1572219"/>
                  <a:pt x="1439830" y="1540204"/>
                  <a:pt x="1418696" y="1540204"/>
                </a:cubicBezTo>
                <a:cubicBezTo>
                  <a:pt x="1285854" y="1536647"/>
                  <a:pt x="1210375" y="1365909"/>
                  <a:pt x="1071494" y="1365909"/>
                </a:cubicBezTo>
                <a:cubicBezTo>
                  <a:pt x="986960" y="1365909"/>
                  <a:pt x="1113764" y="1269868"/>
                  <a:pt x="1044324" y="1230741"/>
                </a:cubicBezTo>
                <a:cubicBezTo>
                  <a:pt x="1029227" y="1220069"/>
                  <a:pt x="1086591" y="1205842"/>
                  <a:pt x="1110744" y="1209399"/>
                </a:cubicBezTo>
                <a:cubicBezTo>
                  <a:pt x="1134897" y="1212955"/>
                  <a:pt x="1156032" y="1237855"/>
                  <a:pt x="1186222" y="1220069"/>
                </a:cubicBezTo>
                <a:cubicBezTo>
                  <a:pt x="1201318" y="1156043"/>
                  <a:pt x="1162069" y="1131144"/>
                  <a:pt x="1125840" y="1113358"/>
                </a:cubicBezTo>
                <a:cubicBezTo>
                  <a:pt x="1047342" y="1070674"/>
                  <a:pt x="968844" y="1020875"/>
                  <a:pt x="881290" y="1006647"/>
                </a:cubicBezTo>
                <a:cubicBezTo>
                  <a:pt x="851099" y="1003089"/>
                  <a:pt x="832982" y="985305"/>
                  <a:pt x="836002" y="949734"/>
                </a:cubicBezTo>
                <a:cubicBezTo>
                  <a:pt x="842040" y="903491"/>
                  <a:pt x="872232" y="917720"/>
                  <a:pt x="896385" y="921277"/>
                </a:cubicBezTo>
                <a:cubicBezTo>
                  <a:pt x="911482" y="924835"/>
                  <a:pt x="926577" y="935506"/>
                  <a:pt x="941672" y="910606"/>
                </a:cubicBezTo>
                <a:cubicBezTo>
                  <a:pt x="588434" y="658055"/>
                  <a:pt x="401247" y="672284"/>
                  <a:pt x="5740" y="465975"/>
                </a:cubicBezTo>
                <a:cubicBezTo>
                  <a:pt x="93294" y="426847"/>
                  <a:pt x="156696" y="455303"/>
                  <a:pt x="217079" y="462417"/>
                </a:cubicBezTo>
                <a:cubicBezTo>
                  <a:pt x="368036" y="480203"/>
                  <a:pt x="274442" y="512216"/>
                  <a:pt x="425400" y="533558"/>
                </a:cubicBezTo>
                <a:cubicBezTo>
                  <a:pt x="497860" y="544229"/>
                  <a:pt x="564281" y="579800"/>
                  <a:pt x="645798" y="522887"/>
                </a:cubicBezTo>
                <a:cubicBezTo>
                  <a:pt x="700142" y="483759"/>
                  <a:pt x="787696" y="526444"/>
                  <a:pt x="854118" y="558458"/>
                </a:cubicBezTo>
                <a:cubicBezTo>
                  <a:pt x="908462" y="586915"/>
                  <a:pt x="962806" y="594028"/>
                  <a:pt x="1035266" y="558458"/>
                </a:cubicBezTo>
                <a:cubicBezTo>
                  <a:pt x="968844" y="537116"/>
                  <a:pt x="917520" y="519330"/>
                  <a:pt x="866193" y="505101"/>
                </a:cubicBezTo>
                <a:cubicBezTo>
                  <a:pt x="823926" y="494431"/>
                  <a:pt x="799772" y="469532"/>
                  <a:pt x="802792" y="416176"/>
                </a:cubicBezTo>
                <a:cubicBezTo>
                  <a:pt x="802792" y="387720"/>
                  <a:pt x="793735" y="348592"/>
                  <a:pt x="823926" y="334364"/>
                </a:cubicBezTo>
                <a:cubicBezTo>
                  <a:pt x="848079" y="320135"/>
                  <a:pt x="881290" y="334364"/>
                  <a:pt x="893366" y="359262"/>
                </a:cubicBezTo>
                <a:cubicBezTo>
                  <a:pt x="908462" y="405504"/>
                  <a:pt x="923557" y="448189"/>
                  <a:pt x="974883" y="451747"/>
                </a:cubicBezTo>
                <a:cubicBezTo>
                  <a:pt x="1044324" y="458860"/>
                  <a:pt x="1005074" y="430405"/>
                  <a:pt x="992998" y="394834"/>
                </a:cubicBezTo>
                <a:cubicBezTo>
                  <a:pt x="980921" y="355706"/>
                  <a:pt x="1017152" y="345034"/>
                  <a:pt x="1041304" y="352148"/>
                </a:cubicBezTo>
                <a:cubicBezTo>
                  <a:pt x="1131878" y="384162"/>
                  <a:pt x="1225472" y="327250"/>
                  <a:pt x="1319065" y="373491"/>
                </a:cubicBezTo>
                <a:cubicBezTo>
                  <a:pt x="1294912" y="259665"/>
                  <a:pt x="1243586" y="209867"/>
                  <a:pt x="1134897" y="192082"/>
                </a:cubicBezTo>
                <a:cubicBezTo>
                  <a:pt x="1095648" y="188525"/>
                  <a:pt x="1053380" y="195638"/>
                  <a:pt x="1017152" y="163625"/>
                </a:cubicBezTo>
                <a:cubicBezTo>
                  <a:pt x="996016" y="145839"/>
                  <a:pt x="974883" y="124497"/>
                  <a:pt x="989979" y="88927"/>
                </a:cubicBezTo>
                <a:cubicBezTo>
                  <a:pt x="999036" y="64027"/>
                  <a:pt x="1023188" y="64027"/>
                  <a:pt x="1044324" y="71141"/>
                </a:cubicBezTo>
                <a:cubicBezTo>
                  <a:pt x="1131878" y="110269"/>
                  <a:pt x="1225472" y="120941"/>
                  <a:pt x="1316045" y="135168"/>
                </a:cubicBezTo>
                <a:cubicBezTo>
                  <a:pt x="1331142" y="138725"/>
                  <a:pt x="1346237" y="145839"/>
                  <a:pt x="1361334" y="110269"/>
                </a:cubicBezTo>
                <a:cubicBezTo>
                  <a:pt x="1255664" y="78255"/>
                  <a:pt x="1153012" y="35571"/>
                  <a:pt x="1047342"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5157419"/>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E9C2F5-ED21-0944-FF98-1D6140291A0E}"/>
              </a:ext>
            </a:extLst>
          </p:cNvPr>
          <p:cNvSpPr txBox="1"/>
          <p:nvPr/>
        </p:nvSpPr>
        <p:spPr>
          <a:xfrm>
            <a:off x="1133561" y="1170804"/>
            <a:ext cx="3505495" cy="1622321"/>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kern="1200" dirty="0">
                <a:solidFill>
                  <a:schemeClr val="tx1"/>
                </a:solidFill>
                <a:latin typeface="+mj-lt"/>
                <a:ea typeface="+mj-ea"/>
                <a:cs typeface="+mj-cs"/>
              </a:rPr>
              <a:t> </a:t>
            </a:r>
          </a:p>
        </p:txBody>
      </p:sp>
      <p:sp>
        <p:nvSpPr>
          <p:cNvPr id="7" name="TextBox 6">
            <a:extLst>
              <a:ext uri="{FF2B5EF4-FFF2-40B4-BE49-F238E27FC236}">
                <a16:creationId xmlns:a16="http://schemas.microsoft.com/office/drawing/2014/main" id="{45570628-4B6E-B1C2-CA92-0576BDC36B01}"/>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90000"/>
              </a:lnSpc>
              <a:spcAft>
                <a:spcPts val="600"/>
              </a:spcAft>
            </a:pPr>
            <a:r>
              <a:rPr lang="en-US" sz="3200" dirty="0"/>
              <a:t>       A Globe</a:t>
            </a:r>
          </a:p>
          <a:p>
            <a:pPr indent="-228600">
              <a:lnSpc>
                <a:spcPct val="90000"/>
              </a:lnSpc>
              <a:spcAft>
                <a:spcPts val="600"/>
              </a:spcAft>
              <a:buFont typeface="Arial" panose="020B0604020202020204" pitchFamily="34" charset="0"/>
              <a:buChar char="•"/>
            </a:pPr>
            <a:r>
              <a:rPr lang="en-US" sz="2000" dirty="0"/>
              <a:t>It is very tough to see the entire earth in one time. Even photos took through satellites show only half of the earth. So, the representation of earth through a model is called a </a:t>
            </a:r>
            <a:r>
              <a:rPr lang="en-US" sz="2000" dirty="0">
                <a:highlight>
                  <a:srgbClr val="FFFF00"/>
                </a:highlight>
              </a:rPr>
              <a:t>globe</a:t>
            </a:r>
            <a:r>
              <a:rPr lang="en-US" sz="2000" dirty="0"/>
              <a:t>.</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Map&#10;&#10;Description automatically generated">
            <a:extLst>
              <a:ext uri="{FF2B5EF4-FFF2-40B4-BE49-F238E27FC236}">
                <a16:creationId xmlns:a16="http://schemas.microsoft.com/office/drawing/2014/main" id="{AC2C2DA5-ACC6-AE72-7B2F-811D7F88C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239" y="807593"/>
            <a:ext cx="3916577" cy="5239568"/>
          </a:xfrm>
          <a:prstGeom prst="rect">
            <a:avLst/>
          </a:prstGeom>
          <a:effectLst/>
        </p:spPr>
      </p:pic>
      <p:pic>
        <p:nvPicPr>
          <p:cNvPr id="13" name="Picture 12" descr="Logo, company name&#10;&#10;Description automatically generated">
            <a:extLst>
              <a:ext uri="{FF2B5EF4-FFF2-40B4-BE49-F238E27FC236}">
                <a16:creationId xmlns:a16="http://schemas.microsoft.com/office/drawing/2014/main" id="{E107A968-DACF-39F1-BB89-905C88C47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40" y="369755"/>
            <a:ext cx="1516241" cy="1443725"/>
          </a:xfrm>
          <a:prstGeom prst="rect">
            <a:avLst/>
          </a:prstGeom>
        </p:spPr>
      </p:pic>
      <p:pic>
        <p:nvPicPr>
          <p:cNvPr id="17" name="Picture 16" descr="Logo&#10;&#10;Description automatically generated">
            <a:extLst>
              <a:ext uri="{FF2B5EF4-FFF2-40B4-BE49-F238E27FC236}">
                <a16:creationId xmlns:a16="http://schemas.microsoft.com/office/drawing/2014/main" id="{5D73C934-C18D-34B1-D776-55B37A7805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364" y="557784"/>
            <a:ext cx="802354" cy="915909"/>
          </a:xfrm>
          <a:prstGeom prst="rect">
            <a:avLst/>
          </a:prstGeom>
        </p:spPr>
      </p:pic>
    </p:spTree>
    <p:extLst>
      <p:ext uri="{BB962C8B-B14F-4D97-AF65-F5344CB8AC3E}">
        <p14:creationId xmlns:p14="http://schemas.microsoft.com/office/powerpoint/2010/main" val="221966174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5F879AC3-D4CE-493C-ADC7-06205677F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8201" name="Freeform: Shape 8200">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194" name="Picture 2" descr="Maps and globes">
            <a:extLst>
              <a:ext uri="{FF2B5EF4-FFF2-40B4-BE49-F238E27FC236}">
                <a16:creationId xmlns:a16="http://schemas.microsoft.com/office/drawing/2014/main" id="{B6C35E53-491F-EF1A-21A6-C2D542F3BCB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4710" y="848863"/>
            <a:ext cx="9173823" cy="51602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D7D90C71-A784-ECEA-93BB-C940A72470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440" y="369755"/>
            <a:ext cx="1516241" cy="1443725"/>
          </a:xfrm>
          <a:prstGeom prst="rect">
            <a:avLst/>
          </a:prstGeom>
        </p:spPr>
      </p:pic>
      <p:pic>
        <p:nvPicPr>
          <p:cNvPr id="6" name="Picture 5" descr="Logo&#10;&#10;Description automatically generated">
            <a:extLst>
              <a:ext uri="{FF2B5EF4-FFF2-40B4-BE49-F238E27FC236}">
                <a16:creationId xmlns:a16="http://schemas.microsoft.com/office/drawing/2014/main" id="{681CEA56-3C4E-3A28-CDCA-D7B5FF10B1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364" y="557784"/>
            <a:ext cx="802354" cy="915909"/>
          </a:xfrm>
          <a:prstGeom prst="rect">
            <a:avLst/>
          </a:prstGeom>
        </p:spPr>
      </p:pic>
    </p:spTree>
    <p:extLst>
      <p:ext uri="{BB962C8B-B14F-4D97-AF65-F5344CB8AC3E}">
        <p14:creationId xmlns:p14="http://schemas.microsoft.com/office/powerpoint/2010/main" val="11651538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65A838E-F97C-A7B5-844C-7AD7410379C3}"/>
              </a:ext>
            </a:extLst>
          </p:cNvPr>
          <p:cNvGraphicFramePr>
            <a:graphicFrameLocks noGrp="1"/>
          </p:cNvGraphicFramePr>
          <p:nvPr>
            <p:extLst>
              <p:ext uri="{D42A27DB-BD31-4B8C-83A1-F6EECF244321}">
                <p14:modId xmlns:p14="http://schemas.microsoft.com/office/powerpoint/2010/main" val="2675341368"/>
              </p:ext>
            </p:extLst>
          </p:nvPr>
        </p:nvGraphicFramePr>
        <p:xfrm>
          <a:off x="1216241" y="1367735"/>
          <a:ext cx="8952638" cy="5255005"/>
        </p:xfrm>
        <a:graphic>
          <a:graphicData uri="http://schemas.openxmlformats.org/drawingml/2006/table">
            <a:tbl>
              <a:tblPr firstRow="1" bandRow="1">
                <a:tableStyleId>{5C22544A-7EE6-4342-B048-85BDC9FD1C3A}</a:tableStyleId>
              </a:tblPr>
              <a:tblGrid>
                <a:gridCol w="4476319">
                  <a:extLst>
                    <a:ext uri="{9D8B030D-6E8A-4147-A177-3AD203B41FA5}">
                      <a16:colId xmlns:a16="http://schemas.microsoft.com/office/drawing/2014/main" val="3711825403"/>
                    </a:ext>
                  </a:extLst>
                </a:gridCol>
                <a:gridCol w="4476319">
                  <a:extLst>
                    <a:ext uri="{9D8B030D-6E8A-4147-A177-3AD203B41FA5}">
                      <a16:colId xmlns:a16="http://schemas.microsoft.com/office/drawing/2014/main" val="1272272210"/>
                    </a:ext>
                  </a:extLst>
                </a:gridCol>
              </a:tblGrid>
              <a:tr h="1176734">
                <a:tc>
                  <a:txBody>
                    <a:bodyPr/>
                    <a:lstStyle/>
                    <a:p>
                      <a:r>
                        <a:rPr lang="en-US" dirty="0"/>
                        <a:t>Advantages:</a:t>
                      </a:r>
                      <a:endParaRPr lang="en-GB" dirty="0"/>
                    </a:p>
                  </a:txBody>
                  <a:tcPr/>
                </a:tc>
                <a:tc>
                  <a:txBody>
                    <a:bodyPr/>
                    <a:lstStyle/>
                    <a:p>
                      <a:r>
                        <a:rPr lang="en-US" dirty="0" err="1"/>
                        <a:t>Disadvatages</a:t>
                      </a:r>
                      <a:endParaRPr lang="en-GB" dirty="0"/>
                    </a:p>
                  </a:txBody>
                  <a:tcPr/>
                </a:tc>
                <a:extLst>
                  <a:ext uri="{0D108BD9-81ED-4DB2-BD59-A6C34878D82A}">
                    <a16:rowId xmlns:a16="http://schemas.microsoft.com/office/drawing/2014/main" val="3177427448"/>
                  </a:ext>
                </a:extLst>
              </a:tr>
              <a:tr h="1176734">
                <a:tc>
                  <a:txBody>
                    <a:bodyPr/>
                    <a:lstStyle/>
                    <a:p>
                      <a:r>
                        <a:rPr lang="en-US" dirty="0"/>
                        <a:t>Can be carried easily </a:t>
                      </a:r>
                      <a:endParaRPr lang="en-GB" dirty="0"/>
                    </a:p>
                  </a:txBody>
                  <a:tcPr/>
                </a:tc>
                <a:tc>
                  <a:txBody>
                    <a:bodyPr/>
                    <a:lstStyle/>
                    <a:p>
                      <a:r>
                        <a:rPr lang="en-US" dirty="0"/>
                        <a:t>Don’t show perfect shape.</a:t>
                      </a:r>
                      <a:endParaRPr lang="en-GB" dirty="0"/>
                    </a:p>
                  </a:txBody>
                  <a:tcPr/>
                </a:tc>
                <a:extLst>
                  <a:ext uri="{0D108BD9-81ED-4DB2-BD59-A6C34878D82A}">
                    <a16:rowId xmlns:a16="http://schemas.microsoft.com/office/drawing/2014/main" val="3082058165"/>
                  </a:ext>
                </a:extLst>
              </a:tr>
              <a:tr h="29015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They can show the earth's entire surface or just a small part and can show even a small locality in a great detail.</a:t>
                      </a:r>
                    </a:p>
                  </a:txBody>
                  <a:tcPr/>
                </a:tc>
                <a:tc>
                  <a:txBody>
                    <a:bodyPr/>
                    <a:lstStyle/>
                    <a:p>
                      <a:r>
                        <a:rPr lang="en-US" dirty="0"/>
                        <a:t>They quickly become outdated because of development of cities.</a:t>
                      </a:r>
                      <a:endParaRPr lang="en-GB" dirty="0"/>
                    </a:p>
                  </a:txBody>
                  <a:tcPr/>
                </a:tc>
                <a:extLst>
                  <a:ext uri="{0D108BD9-81ED-4DB2-BD59-A6C34878D82A}">
                    <a16:rowId xmlns:a16="http://schemas.microsoft.com/office/drawing/2014/main" val="2230784954"/>
                  </a:ext>
                </a:extLst>
              </a:tr>
            </a:tbl>
          </a:graphicData>
        </a:graphic>
      </p:graphicFrame>
      <p:pic>
        <p:nvPicPr>
          <p:cNvPr id="3" name="Picture 2" descr="Logo, company name&#10;&#10;Description automatically generated">
            <a:extLst>
              <a:ext uri="{FF2B5EF4-FFF2-40B4-BE49-F238E27FC236}">
                <a16:creationId xmlns:a16="http://schemas.microsoft.com/office/drawing/2014/main" id="{D635D3CB-7BB4-A199-8492-FF8653B41C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685" y="156691"/>
            <a:ext cx="1196682" cy="1139449"/>
          </a:xfrm>
          <a:prstGeom prst="rect">
            <a:avLst/>
          </a:prstGeom>
        </p:spPr>
      </p:pic>
      <p:pic>
        <p:nvPicPr>
          <p:cNvPr id="4" name="Picture 3" descr="Logo&#10;&#10;Description automatically generated">
            <a:extLst>
              <a:ext uri="{FF2B5EF4-FFF2-40B4-BE49-F238E27FC236}">
                <a16:creationId xmlns:a16="http://schemas.microsoft.com/office/drawing/2014/main" id="{D8275218-CC65-693D-F3DB-1AC97E469E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2832" y="199481"/>
            <a:ext cx="802354" cy="915909"/>
          </a:xfrm>
          <a:prstGeom prst="rect">
            <a:avLst/>
          </a:prstGeom>
        </p:spPr>
      </p:pic>
    </p:spTree>
    <p:extLst>
      <p:ext uri="{BB962C8B-B14F-4D97-AF65-F5344CB8AC3E}">
        <p14:creationId xmlns:p14="http://schemas.microsoft.com/office/powerpoint/2010/main" val="2341471012"/>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5">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17">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6003ACF9-29E5-85F2-361C-CD4A3994FCF1}"/>
              </a:ext>
            </a:extLst>
          </p:cNvPr>
          <p:cNvSpPr txBox="1"/>
          <p:nvPr/>
        </p:nvSpPr>
        <p:spPr>
          <a:xfrm>
            <a:off x="838201" y="2623381"/>
            <a:ext cx="3888528" cy="3553581"/>
          </a:xfrm>
          <a:prstGeom prst="rect">
            <a:avLst/>
          </a:prstGeom>
        </p:spPr>
        <p:txBody>
          <a:bodyPr vert="horz" lIns="91440" tIns="45720" rIns="91440" bIns="45720" rtlCol="0">
            <a:normAutofit/>
          </a:bodyPr>
          <a:lstStyle/>
          <a:p>
            <a:pPr>
              <a:lnSpc>
                <a:spcPct val="90000"/>
              </a:lnSpc>
              <a:spcAft>
                <a:spcPts val="600"/>
              </a:spcAft>
            </a:pPr>
            <a:r>
              <a:rPr lang="en-US" sz="2000" dirty="0"/>
              <a:t>                       </a:t>
            </a:r>
            <a:r>
              <a:rPr lang="en-US" sz="3200" dirty="0"/>
              <a:t>Map</a:t>
            </a:r>
            <a:endParaRPr lang="en-US" sz="2000" dirty="0"/>
          </a:p>
          <a:p>
            <a:pPr indent="-228600">
              <a:lnSpc>
                <a:spcPct val="90000"/>
              </a:lnSpc>
              <a:spcAft>
                <a:spcPts val="600"/>
              </a:spcAft>
              <a:buFont typeface="Arial" panose="020B0604020202020204" pitchFamily="34" charset="0"/>
              <a:buChar char="•"/>
            </a:pPr>
            <a:r>
              <a:rPr lang="en-US" sz="2000" dirty="0"/>
              <a:t>A globe cannot be carried to different places. It is very tough to carry.in such reasons we can use a map. Representation of earth in a flat surface is called a map. A book of map is called as a </a:t>
            </a:r>
            <a:r>
              <a:rPr lang="en-US" sz="2000" dirty="0">
                <a:highlight>
                  <a:srgbClr val="FFFF00"/>
                </a:highlight>
              </a:rPr>
              <a:t>atlas</a:t>
            </a:r>
            <a:r>
              <a:rPr lang="en-US" sz="2000" dirty="0"/>
              <a:t>. </a:t>
            </a:r>
            <a:r>
              <a:rPr lang="en-US" sz="2000" dirty="0">
                <a:highlight>
                  <a:srgbClr val="FFFF00"/>
                </a:highlight>
              </a:rPr>
              <a:t>Mercator</a:t>
            </a:r>
            <a:r>
              <a:rPr lang="en-US" sz="2000" dirty="0"/>
              <a:t> and </a:t>
            </a:r>
            <a:r>
              <a:rPr lang="en-US" sz="2000" dirty="0" err="1">
                <a:highlight>
                  <a:srgbClr val="FFFF00"/>
                </a:highlight>
              </a:rPr>
              <a:t>Hondt</a:t>
            </a:r>
            <a:r>
              <a:rPr lang="en-US" sz="2000" dirty="0"/>
              <a:t> were the first to publish a collection of map.</a:t>
            </a:r>
          </a:p>
        </p:txBody>
      </p:sp>
      <p:pic>
        <p:nvPicPr>
          <p:cNvPr id="3" name="Picture 2" descr="Map&#10;&#10;Description automatically generated">
            <a:extLst>
              <a:ext uri="{FF2B5EF4-FFF2-40B4-BE49-F238E27FC236}">
                <a16:creationId xmlns:a16="http://schemas.microsoft.com/office/drawing/2014/main" id="{86048062-EF6A-5959-EF4E-21BF69B507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60612"/>
            <a:ext cx="5854226" cy="3900996"/>
          </a:xfrm>
          <a:prstGeom prst="rect">
            <a:avLst/>
          </a:prstGeom>
        </p:spPr>
      </p:pic>
      <p:pic>
        <p:nvPicPr>
          <p:cNvPr id="13" name="Picture 12" descr="Logo, company name&#10;&#10;Description automatically generated">
            <a:extLst>
              <a:ext uri="{FF2B5EF4-FFF2-40B4-BE49-F238E27FC236}">
                <a16:creationId xmlns:a16="http://schemas.microsoft.com/office/drawing/2014/main" id="{DAD91603-26F0-F20F-590C-8E284A1A3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7566" y="329320"/>
            <a:ext cx="1516241" cy="1443725"/>
          </a:xfrm>
          <a:prstGeom prst="rect">
            <a:avLst/>
          </a:prstGeom>
        </p:spPr>
      </p:pic>
      <p:pic>
        <p:nvPicPr>
          <p:cNvPr id="14" name="Picture 13" descr="Logo&#10;&#10;Description automatically generated">
            <a:extLst>
              <a:ext uri="{FF2B5EF4-FFF2-40B4-BE49-F238E27FC236}">
                <a16:creationId xmlns:a16="http://schemas.microsoft.com/office/drawing/2014/main" id="{1FF851FE-5012-4E17-FC69-8814EBEC9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3807" y="593227"/>
            <a:ext cx="802354" cy="915909"/>
          </a:xfrm>
          <a:prstGeom prst="rect">
            <a:avLst/>
          </a:prstGeom>
        </p:spPr>
      </p:pic>
    </p:spTree>
    <p:extLst>
      <p:ext uri="{BB962C8B-B14F-4D97-AF65-F5344CB8AC3E}">
        <p14:creationId xmlns:p14="http://schemas.microsoft.com/office/powerpoint/2010/main" val="738767389"/>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B0778F24-30AE-45C7-8458-EF7755CC9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0DE92DF-4769-4DE9-93FD-EE312718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110" y="2"/>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bg2">
              <a:alpha val="50000"/>
            </a:schemeClr>
          </a:solidFill>
          <a:ln w="32707" cap="flat">
            <a:noFill/>
            <a:prstDash val="solid"/>
            <a:miter/>
          </a:ln>
        </p:spPr>
        <p:txBody>
          <a:bodyPr wrap="square" rtlCol="0" anchor="ctr">
            <a:noAutofit/>
          </a:bodyPr>
          <a:lstStyle/>
          <a:p>
            <a:endParaRPr lang="en-US"/>
          </a:p>
        </p:txBody>
      </p:sp>
      <p:sp>
        <p:nvSpPr>
          <p:cNvPr id="4" name="TextBox 3">
            <a:extLst>
              <a:ext uri="{FF2B5EF4-FFF2-40B4-BE49-F238E27FC236}">
                <a16:creationId xmlns:a16="http://schemas.microsoft.com/office/drawing/2014/main" id="{EB6E819B-FBF7-6438-FC36-BA2967972227}"/>
              </a:ext>
            </a:extLst>
          </p:cNvPr>
          <p:cNvSpPr txBox="1"/>
          <p:nvPr/>
        </p:nvSpPr>
        <p:spPr>
          <a:xfrm>
            <a:off x="838200" y="2070062"/>
            <a:ext cx="5334000" cy="4149766"/>
          </a:xfrm>
          <a:prstGeom prst="rect">
            <a:avLst/>
          </a:prstGeom>
        </p:spPr>
        <p:txBody>
          <a:bodyPr vert="horz" lIns="91440" tIns="45720" rIns="91440" bIns="45720" rtlCol="0">
            <a:normAutofit/>
          </a:bodyPr>
          <a:lstStyle/>
          <a:p>
            <a:pPr algn="ctr">
              <a:lnSpc>
                <a:spcPct val="90000"/>
              </a:lnSpc>
              <a:spcAft>
                <a:spcPts val="600"/>
              </a:spcAft>
            </a:pPr>
            <a:r>
              <a:rPr lang="en-US" sz="3200" dirty="0"/>
              <a:t>Types of Maps</a:t>
            </a:r>
          </a:p>
          <a:p>
            <a:pPr>
              <a:lnSpc>
                <a:spcPct val="90000"/>
              </a:lnSpc>
              <a:spcAft>
                <a:spcPts val="600"/>
              </a:spcAft>
            </a:pPr>
            <a:r>
              <a:rPr lang="en-US" sz="1700" dirty="0"/>
              <a:t>Large scale maps, Small scale maps, political maps and thematic maps are different types of maps. </a:t>
            </a:r>
          </a:p>
          <a:p>
            <a:pPr>
              <a:lnSpc>
                <a:spcPct val="90000"/>
              </a:lnSpc>
              <a:spcAft>
                <a:spcPts val="600"/>
              </a:spcAft>
            </a:pPr>
            <a:r>
              <a:rPr lang="en-US" sz="1700" b="1" dirty="0"/>
              <a:t>Small Scale maps: </a:t>
            </a:r>
            <a:r>
              <a:rPr lang="en-US" sz="1700" dirty="0"/>
              <a:t>Shows a large area with less details.</a:t>
            </a:r>
          </a:p>
          <a:p>
            <a:pPr>
              <a:lnSpc>
                <a:spcPct val="90000"/>
              </a:lnSpc>
              <a:spcAft>
                <a:spcPts val="600"/>
              </a:spcAft>
            </a:pPr>
            <a:r>
              <a:rPr lang="en-US" sz="1700" b="1" dirty="0"/>
              <a:t>Large Scale maps: </a:t>
            </a:r>
            <a:r>
              <a:rPr lang="en-US" sz="1700" dirty="0"/>
              <a:t>Shows a small area with clear details.</a:t>
            </a:r>
          </a:p>
          <a:p>
            <a:pPr indent="-228600">
              <a:lnSpc>
                <a:spcPct val="90000"/>
              </a:lnSpc>
              <a:spcAft>
                <a:spcPts val="600"/>
              </a:spcAft>
              <a:buFont typeface="Arial" panose="020B0604020202020204" pitchFamily="34" charset="0"/>
              <a:buChar char="•"/>
            </a:pPr>
            <a:r>
              <a:rPr lang="en-US" sz="1700" b="1" dirty="0"/>
              <a:t>Physical maps: </a:t>
            </a:r>
            <a:r>
              <a:rPr lang="en-US" sz="1700" dirty="0"/>
              <a:t>Shows mountains,platues,plains, valleys, etc.</a:t>
            </a:r>
          </a:p>
          <a:p>
            <a:pPr>
              <a:lnSpc>
                <a:spcPct val="90000"/>
              </a:lnSpc>
              <a:spcAft>
                <a:spcPts val="600"/>
              </a:spcAft>
            </a:pPr>
            <a:r>
              <a:rPr lang="en-US" sz="1700" b="1" dirty="0"/>
              <a:t>Political map: </a:t>
            </a:r>
            <a:r>
              <a:rPr lang="en-US" sz="1700" dirty="0"/>
              <a:t>Shows the outlines between different countries and political units between a state.</a:t>
            </a:r>
          </a:p>
          <a:p>
            <a:pPr>
              <a:lnSpc>
                <a:spcPct val="90000"/>
              </a:lnSpc>
              <a:spcAft>
                <a:spcPts val="600"/>
              </a:spcAft>
            </a:pPr>
            <a:r>
              <a:rPr lang="en-US" sz="1700" b="1" dirty="0"/>
              <a:t>Thematic map: </a:t>
            </a:r>
            <a:r>
              <a:rPr lang="en-US" sz="1700" dirty="0"/>
              <a:t>Shows specific information such as roads, railways, population, etc.</a:t>
            </a:r>
            <a:endParaRPr lang="en-US" sz="1700" b="1" dirty="0"/>
          </a:p>
          <a:p>
            <a:pPr indent="-228600">
              <a:lnSpc>
                <a:spcPct val="90000"/>
              </a:lnSpc>
              <a:spcAft>
                <a:spcPts val="600"/>
              </a:spcAft>
              <a:buFont typeface="Arial" panose="020B0604020202020204" pitchFamily="34" charset="0"/>
              <a:buChar char="•"/>
            </a:pPr>
            <a:endParaRPr lang="en-US" sz="1700" b="1" dirty="0"/>
          </a:p>
          <a:p>
            <a:pPr indent="-228600">
              <a:lnSpc>
                <a:spcPct val="90000"/>
              </a:lnSpc>
              <a:spcAft>
                <a:spcPts val="600"/>
              </a:spcAft>
              <a:buFont typeface="Arial" panose="020B0604020202020204" pitchFamily="34" charset="0"/>
              <a:buChar char="•"/>
            </a:pPr>
            <a:endParaRPr lang="en-US" sz="1700" b="1" dirty="0"/>
          </a:p>
        </p:txBody>
      </p:sp>
      <p:pic>
        <p:nvPicPr>
          <p:cNvPr id="8" name="Picture 7" descr="Map&#10;&#10;Description automatically generated">
            <a:extLst>
              <a:ext uri="{FF2B5EF4-FFF2-40B4-BE49-F238E27FC236}">
                <a16:creationId xmlns:a16="http://schemas.microsoft.com/office/drawing/2014/main" id="{1E6AAC0B-8051-F9A4-DDB7-DDF49054D4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5909" y="2326068"/>
            <a:ext cx="1760993" cy="1385128"/>
          </a:xfrm>
          <a:prstGeom prst="rect">
            <a:avLst/>
          </a:prstGeom>
        </p:spPr>
      </p:pic>
      <p:pic>
        <p:nvPicPr>
          <p:cNvPr id="10" name="Picture 9" descr="Map&#10;&#10;Description automatically generated">
            <a:extLst>
              <a:ext uri="{FF2B5EF4-FFF2-40B4-BE49-F238E27FC236}">
                <a16:creationId xmlns:a16="http://schemas.microsoft.com/office/drawing/2014/main" id="{656BEB4D-0D5A-8126-6DA5-91B06DAA9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5350" y="2421242"/>
            <a:ext cx="1760993" cy="1506175"/>
          </a:xfrm>
          <a:prstGeom prst="rect">
            <a:avLst/>
          </a:prstGeom>
        </p:spPr>
      </p:pic>
      <p:pic>
        <p:nvPicPr>
          <p:cNvPr id="12" name="Picture 11" descr="Map&#10;&#10;Description automatically generated">
            <a:extLst>
              <a:ext uri="{FF2B5EF4-FFF2-40B4-BE49-F238E27FC236}">
                <a16:creationId xmlns:a16="http://schemas.microsoft.com/office/drawing/2014/main" id="{935FF91C-24E0-183B-5CB2-811653409F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4814" y="3927417"/>
            <a:ext cx="1760993" cy="1893540"/>
          </a:xfrm>
          <a:prstGeom prst="rect">
            <a:avLst/>
          </a:prstGeom>
        </p:spPr>
      </p:pic>
      <p:pic>
        <p:nvPicPr>
          <p:cNvPr id="6" name="Picture 5" descr="Map&#10;&#10;Description automatically generated">
            <a:extLst>
              <a:ext uri="{FF2B5EF4-FFF2-40B4-BE49-F238E27FC236}">
                <a16:creationId xmlns:a16="http://schemas.microsoft.com/office/drawing/2014/main" id="{3DAD3E11-1C56-C15D-0543-7ECF0B833C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7540" y="4264220"/>
            <a:ext cx="1760993" cy="1219487"/>
          </a:xfrm>
          <a:prstGeom prst="rect">
            <a:avLst/>
          </a:prstGeom>
        </p:spPr>
      </p:pic>
      <p:pic>
        <p:nvPicPr>
          <p:cNvPr id="15" name="Picture 14" descr="Logo, company name&#10;&#10;Description automatically generated">
            <a:extLst>
              <a:ext uri="{FF2B5EF4-FFF2-40B4-BE49-F238E27FC236}">
                <a16:creationId xmlns:a16="http://schemas.microsoft.com/office/drawing/2014/main" id="{2CCAAB9E-618F-41D7-093C-2FA58FDC54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7566" y="315180"/>
            <a:ext cx="1516241" cy="1443725"/>
          </a:xfrm>
          <a:prstGeom prst="rect">
            <a:avLst/>
          </a:prstGeom>
        </p:spPr>
      </p:pic>
      <p:pic>
        <p:nvPicPr>
          <p:cNvPr id="16" name="Picture 15" descr="Logo&#10;&#10;Description automatically generated">
            <a:extLst>
              <a:ext uri="{FF2B5EF4-FFF2-40B4-BE49-F238E27FC236}">
                <a16:creationId xmlns:a16="http://schemas.microsoft.com/office/drawing/2014/main" id="{B1CA8EB5-6433-6D0B-9F28-06C0BDA617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883807" y="552587"/>
            <a:ext cx="802354" cy="915909"/>
          </a:xfrm>
          <a:prstGeom prst="rect">
            <a:avLst/>
          </a:prstGeom>
        </p:spPr>
      </p:pic>
    </p:spTree>
    <p:extLst>
      <p:ext uri="{BB962C8B-B14F-4D97-AF65-F5344CB8AC3E}">
        <p14:creationId xmlns:p14="http://schemas.microsoft.com/office/powerpoint/2010/main" val="10518135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A7CB354-593C-4044-3D20-34A9664566AD}"/>
              </a:ext>
            </a:extLst>
          </p:cNvPr>
          <p:cNvSpPr txBox="1"/>
          <p:nvPr/>
        </p:nvSpPr>
        <p:spPr>
          <a:xfrm>
            <a:off x="1028462" y="2680531"/>
            <a:ext cx="4069742" cy="35535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pic>
        <p:nvPicPr>
          <p:cNvPr id="1026" name="Picture 2" descr="Isometric businessman measuring distance between Vector Image">
            <a:extLst>
              <a:ext uri="{FF2B5EF4-FFF2-40B4-BE49-F238E27FC236}">
                <a16:creationId xmlns:a16="http://schemas.microsoft.com/office/drawing/2014/main" id="{8C066F02-A940-3A7C-DC3F-FFFE055DA5D9}"/>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b="7500"/>
          <a:stretch/>
        </p:blipFill>
        <p:spPr bwMode="auto">
          <a:xfrm>
            <a:off x="0" y="-73241"/>
            <a:ext cx="12188951" cy="700448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8D6A89E-8706-909C-5935-3DEB9726B7B9}"/>
              </a:ext>
            </a:extLst>
          </p:cNvPr>
          <p:cNvSpPr txBox="1"/>
          <p:nvPr/>
        </p:nvSpPr>
        <p:spPr>
          <a:xfrm>
            <a:off x="3448051" y="2653373"/>
            <a:ext cx="4456590" cy="2462213"/>
          </a:xfrm>
          <a:prstGeom prst="rect">
            <a:avLst/>
          </a:prstGeom>
          <a:noFill/>
        </p:spPr>
        <p:txBody>
          <a:bodyPr wrap="square" rtlCol="0">
            <a:spAutoFit/>
          </a:bodyPr>
          <a:lstStyle/>
          <a:p>
            <a:pPr algn="ctr">
              <a:lnSpc>
                <a:spcPct val="90000"/>
              </a:lnSpc>
              <a:spcAft>
                <a:spcPts val="600"/>
              </a:spcAft>
            </a:pPr>
            <a:r>
              <a:rPr lang="en-US" sz="3200" dirty="0"/>
              <a:t>Measuring distance</a:t>
            </a:r>
          </a:p>
          <a:p>
            <a:pPr>
              <a:lnSpc>
                <a:spcPct val="90000"/>
              </a:lnSpc>
              <a:spcAft>
                <a:spcPts val="600"/>
              </a:spcAft>
            </a:pPr>
            <a:r>
              <a:rPr lang="en-US" sz="1800" dirty="0"/>
              <a:t>Distance means far or near. The distance shown tell us that, weather it is far or near. So, the distance shown in a map is very important. A map scale is used to show the actual distance and the difference in the distance shown in th</a:t>
            </a:r>
            <a:r>
              <a:rPr lang="en-US" dirty="0"/>
              <a:t>e map.</a:t>
            </a:r>
            <a:endParaRPr lang="en-US" sz="1800" dirty="0"/>
          </a:p>
          <a:p>
            <a:endParaRPr lang="en-GB" dirty="0"/>
          </a:p>
        </p:txBody>
      </p:sp>
      <p:pic>
        <p:nvPicPr>
          <p:cNvPr id="5" name="Picture 4" descr="Logo&#10;&#10;Description automatically generated">
            <a:extLst>
              <a:ext uri="{FF2B5EF4-FFF2-40B4-BE49-F238E27FC236}">
                <a16:creationId xmlns:a16="http://schemas.microsoft.com/office/drawing/2014/main" id="{18393F8E-0503-3433-997A-07AAD32F4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093" y="122206"/>
            <a:ext cx="1697207" cy="2085975"/>
          </a:xfrm>
          <a:prstGeom prst="rect">
            <a:avLst/>
          </a:prstGeom>
        </p:spPr>
      </p:pic>
      <p:pic>
        <p:nvPicPr>
          <p:cNvPr id="8" name="Picture 7" descr="Logo&#10;&#10;Description automatically generated">
            <a:extLst>
              <a:ext uri="{FF2B5EF4-FFF2-40B4-BE49-F238E27FC236}">
                <a16:creationId xmlns:a16="http://schemas.microsoft.com/office/drawing/2014/main" id="{BAB54B07-AF0B-1234-A133-44B572AA0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8295" y="312777"/>
            <a:ext cx="1509756" cy="1509756"/>
          </a:xfrm>
          <a:prstGeom prst="rect">
            <a:avLst/>
          </a:prstGeom>
        </p:spPr>
      </p:pic>
      <p:pic>
        <p:nvPicPr>
          <p:cNvPr id="10" name="Picture 9" descr="Timeline&#10;&#10;Description automatically generated">
            <a:extLst>
              <a:ext uri="{FF2B5EF4-FFF2-40B4-BE49-F238E27FC236}">
                <a16:creationId xmlns:a16="http://schemas.microsoft.com/office/drawing/2014/main" id="{84BB796D-958D-721D-F6AC-25EEBA0BFB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333" y="4304722"/>
            <a:ext cx="5000625" cy="2314575"/>
          </a:xfrm>
          <a:prstGeom prst="rect">
            <a:avLst/>
          </a:prstGeom>
        </p:spPr>
      </p:pic>
    </p:spTree>
    <p:extLst>
      <p:ext uri="{BB962C8B-B14F-4D97-AF65-F5344CB8AC3E}">
        <p14:creationId xmlns:p14="http://schemas.microsoft.com/office/powerpoint/2010/main" val="4237643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9" name="Rectangle 2058">
            <a:extLst>
              <a:ext uri="{FF2B5EF4-FFF2-40B4-BE49-F238E27FC236}">
                <a16:creationId xmlns:a16="http://schemas.microsoft.com/office/drawing/2014/main" id="{C991AD47-9C99-472F-BDAA-21B183F33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1"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1" name="Freeform 15">
            <a:extLst>
              <a:ext uri="{FF2B5EF4-FFF2-40B4-BE49-F238E27FC236}">
                <a16:creationId xmlns:a16="http://schemas.microsoft.com/office/drawing/2014/main" id="{9E706731-3860-4E73-9335-A870F6741F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42603" cy="6858000"/>
          </a:xfrm>
          <a:custGeom>
            <a:avLst/>
            <a:gdLst>
              <a:gd name="connsiteX0" fmla="*/ 0 w 9742603"/>
              <a:gd name="connsiteY0" fmla="*/ 0 h 6858000"/>
              <a:gd name="connsiteX1" fmla="*/ 152400 w 9742603"/>
              <a:gd name="connsiteY1" fmla="*/ 0 h 6858000"/>
              <a:gd name="connsiteX2" fmla="*/ 6566449 w 9742603"/>
              <a:gd name="connsiteY2" fmla="*/ 0 h 6858000"/>
              <a:gd name="connsiteX3" fmla="*/ 9742603 w 9742603"/>
              <a:gd name="connsiteY3" fmla="*/ 6858000 h 6858000"/>
              <a:gd name="connsiteX4" fmla="*/ 152400 w 9742603"/>
              <a:gd name="connsiteY4" fmla="*/ 6858000 h 6858000"/>
              <a:gd name="connsiteX5" fmla="*/ 0 w 974260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42603" h="6858000">
                <a:moveTo>
                  <a:pt x="0" y="0"/>
                </a:moveTo>
                <a:lnTo>
                  <a:pt x="152400" y="0"/>
                </a:lnTo>
                <a:lnTo>
                  <a:pt x="6566449" y="0"/>
                </a:lnTo>
                <a:lnTo>
                  <a:pt x="9742603" y="6858000"/>
                </a:lnTo>
                <a:lnTo>
                  <a:pt x="152400"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63" name="Freeform 11">
            <a:extLst>
              <a:ext uri="{FF2B5EF4-FFF2-40B4-BE49-F238E27FC236}">
                <a16:creationId xmlns:a16="http://schemas.microsoft.com/office/drawing/2014/main" id="{CD2ED21F-DC95-4AD1-8327-D561F5FCA3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80336" cy="6858000"/>
          </a:xfrm>
          <a:custGeom>
            <a:avLst/>
            <a:gdLst>
              <a:gd name="connsiteX0" fmla="*/ 0 w 9380336"/>
              <a:gd name="connsiteY0" fmla="*/ 0 h 6858000"/>
              <a:gd name="connsiteX1" fmla="*/ 6204182 w 9380336"/>
              <a:gd name="connsiteY1" fmla="*/ 0 h 6858000"/>
              <a:gd name="connsiteX2" fmla="*/ 9380336 w 9380336"/>
              <a:gd name="connsiteY2" fmla="*/ 6858000 h 6858000"/>
              <a:gd name="connsiteX3" fmla="*/ 0 w 938033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380336" h="6858000">
                <a:moveTo>
                  <a:pt x="0" y="0"/>
                </a:moveTo>
                <a:lnTo>
                  <a:pt x="6204182" y="0"/>
                </a:lnTo>
                <a:lnTo>
                  <a:pt x="9380336"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2037D4E7-55A7-557F-F778-F3DBA6BE589F}"/>
              </a:ext>
            </a:extLst>
          </p:cNvPr>
          <p:cNvSpPr txBox="1"/>
          <p:nvPr/>
        </p:nvSpPr>
        <p:spPr>
          <a:xfrm>
            <a:off x="1170696" y="3116922"/>
            <a:ext cx="5029940" cy="4155713"/>
          </a:xfrm>
          <a:prstGeom prst="rect">
            <a:avLst/>
          </a:prstGeom>
        </p:spPr>
        <p:txBody>
          <a:bodyPr vert="horz" lIns="91440" tIns="45720" rIns="91440" bIns="45720" rtlCol="0">
            <a:normAutofit/>
          </a:bodyPr>
          <a:lstStyle/>
          <a:p>
            <a:pPr algn="ctr">
              <a:lnSpc>
                <a:spcPct val="90000"/>
              </a:lnSpc>
              <a:spcAft>
                <a:spcPts val="600"/>
              </a:spcAft>
            </a:pPr>
            <a:r>
              <a:rPr lang="en-US" sz="2000" dirty="0"/>
              <a:t>MAP SCALE (In Detail)</a:t>
            </a:r>
          </a:p>
          <a:p>
            <a:pPr>
              <a:lnSpc>
                <a:spcPct val="90000"/>
              </a:lnSpc>
              <a:spcAft>
                <a:spcPts val="600"/>
              </a:spcAft>
            </a:pPr>
            <a:r>
              <a:rPr lang="en-US" sz="2000" dirty="0"/>
              <a:t>How can a map scale show on a map?</a:t>
            </a:r>
          </a:p>
          <a:p>
            <a:pPr>
              <a:lnSpc>
                <a:spcPct val="90000"/>
              </a:lnSpc>
              <a:spcAft>
                <a:spcPts val="600"/>
              </a:spcAft>
            </a:pPr>
            <a:r>
              <a:rPr lang="en-US" sz="2000" dirty="0"/>
              <a:t>By a </a:t>
            </a:r>
            <a:r>
              <a:rPr lang="en-US" sz="2000" b="1" dirty="0"/>
              <a:t>statement</a:t>
            </a:r>
            <a:r>
              <a:rPr lang="en-US" sz="2000" dirty="0"/>
              <a:t>, by a </a:t>
            </a:r>
            <a:r>
              <a:rPr lang="en-US" sz="2000" b="1" dirty="0"/>
              <a:t>numerical fraction</a:t>
            </a:r>
            <a:r>
              <a:rPr lang="en-US" sz="2000" dirty="0"/>
              <a:t>, by a </a:t>
            </a:r>
            <a:r>
              <a:rPr lang="en-US" sz="2000" b="1" dirty="0"/>
              <a:t>GRAPHIC or LINEAR SCALE.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2054" name="Picture 6" descr="COMPONENTS OF A MAP – EDUINDEX NEWS">
            <a:extLst>
              <a:ext uri="{FF2B5EF4-FFF2-40B4-BE49-F238E27FC236}">
                <a16:creationId xmlns:a16="http://schemas.microsoft.com/office/drawing/2014/main" id="{DA182EC8-6465-1E4D-106D-F58451CEF2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43896" y="438285"/>
            <a:ext cx="4126372" cy="15783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2F1441F8-9331-979A-4576-708935A945D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772525" y="2487710"/>
            <a:ext cx="3097743" cy="168826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is Map Scale? | Map Scale Purpose &amp; Examples - Video &amp; Lesson  Transcript | Study.com">
            <a:extLst>
              <a:ext uri="{FF2B5EF4-FFF2-40B4-BE49-F238E27FC236}">
                <a16:creationId xmlns:a16="http://schemas.microsoft.com/office/drawing/2014/main" id="{AE58BE63-6780-02FF-9D68-F81AA0DB3597}"/>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727234" y="4559299"/>
            <a:ext cx="1969370" cy="17970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Logo&#10;&#10;Description automatically generated">
            <a:extLst>
              <a:ext uri="{FF2B5EF4-FFF2-40B4-BE49-F238E27FC236}">
                <a16:creationId xmlns:a16="http://schemas.microsoft.com/office/drawing/2014/main" id="{1C7B40E8-3197-A6D4-CC2E-4AC95B90E1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663" y="377320"/>
            <a:ext cx="1697207" cy="2085975"/>
          </a:xfrm>
          <a:prstGeom prst="rect">
            <a:avLst/>
          </a:prstGeom>
        </p:spPr>
      </p:pic>
      <p:pic>
        <p:nvPicPr>
          <p:cNvPr id="14" name="Picture 13" descr="Logo&#10;&#10;Description automatically generated">
            <a:extLst>
              <a:ext uri="{FF2B5EF4-FFF2-40B4-BE49-F238E27FC236}">
                <a16:creationId xmlns:a16="http://schemas.microsoft.com/office/drawing/2014/main" id="{36FA49E6-4D65-E277-3799-63C7A808BB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1664" y="535717"/>
            <a:ext cx="1509756" cy="1509756"/>
          </a:xfrm>
          <a:prstGeom prst="rect">
            <a:avLst/>
          </a:prstGeom>
        </p:spPr>
      </p:pic>
    </p:spTree>
    <p:extLst>
      <p:ext uri="{BB962C8B-B14F-4D97-AF65-F5344CB8AC3E}">
        <p14:creationId xmlns:p14="http://schemas.microsoft.com/office/powerpoint/2010/main" val="1809703719"/>
      </p:ext>
    </p:extLst>
  </p:cSld>
  <p:clrMapOvr>
    <a:overrideClrMapping bg1="dk1" tx1="lt1" bg2="dk2" tx2="lt2" accent1="accent1" accent2="accent2" accent3="accent3" accent4="accent4" accent5="accent5" accent6="accent6" hlink="hlink" folHlink="folHlink"/>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35F0E358-1E49-4920-80D8-C3D138708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3081" name="Rectangle 3080">
            <a:extLst>
              <a:ext uri="{FF2B5EF4-FFF2-40B4-BE49-F238E27FC236}">
                <a16:creationId xmlns:a16="http://schemas.microsoft.com/office/drawing/2014/main" id="{E2D2362D-7010-4036-B9CA-03DFC8EB3B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3" name="Freeform: Shape 3082">
            <a:extLst>
              <a:ext uri="{FF2B5EF4-FFF2-40B4-BE49-F238E27FC236}">
                <a16:creationId xmlns:a16="http://schemas.microsoft.com/office/drawing/2014/main" id="{DC85BF5E-2BD6-4E5B-8EA3-420B45BB0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389812"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3085" name="Freeform: Shape 3084">
            <a:extLst>
              <a:ext uri="{FF2B5EF4-FFF2-40B4-BE49-F238E27FC236}">
                <a16:creationId xmlns:a16="http://schemas.microsoft.com/office/drawing/2014/main" id="{740D8E28-91B5-42B0-9D6C-B777D8AD9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713579" cy="6858000"/>
          </a:xfrm>
          <a:custGeom>
            <a:avLst/>
            <a:gdLst>
              <a:gd name="connsiteX0" fmla="*/ 0 w 7713579"/>
              <a:gd name="connsiteY0" fmla="*/ 0 h 6858000"/>
              <a:gd name="connsiteX1" fmla="*/ 7534191 w 7713579"/>
              <a:gd name="connsiteY1" fmla="*/ 0 h 6858000"/>
              <a:gd name="connsiteX2" fmla="*/ 7538954 w 7713579"/>
              <a:gd name="connsiteY2" fmla="*/ 66675 h 6858000"/>
              <a:gd name="connsiteX3" fmla="*/ 7546891 w 7713579"/>
              <a:gd name="connsiteY3" fmla="*/ 122237 h 6858000"/>
              <a:gd name="connsiteX4" fmla="*/ 7556416 w 7713579"/>
              <a:gd name="connsiteY4" fmla="*/ 174625 h 6858000"/>
              <a:gd name="connsiteX5" fmla="*/ 7572291 w 7713579"/>
              <a:gd name="connsiteY5" fmla="*/ 217487 h 6858000"/>
              <a:gd name="connsiteX6" fmla="*/ 7588166 w 7713579"/>
              <a:gd name="connsiteY6" fmla="*/ 260350 h 6858000"/>
              <a:gd name="connsiteX7" fmla="*/ 7607216 w 7713579"/>
              <a:gd name="connsiteY7" fmla="*/ 296862 h 6858000"/>
              <a:gd name="connsiteX8" fmla="*/ 7626266 w 7713579"/>
              <a:gd name="connsiteY8" fmla="*/ 334962 h 6858000"/>
              <a:gd name="connsiteX9" fmla="*/ 7643729 w 7713579"/>
              <a:gd name="connsiteY9" fmla="*/ 369887 h 6858000"/>
              <a:gd name="connsiteX10" fmla="*/ 7661191 w 7713579"/>
              <a:gd name="connsiteY10" fmla="*/ 409575 h 6858000"/>
              <a:gd name="connsiteX11" fmla="*/ 7677066 w 7713579"/>
              <a:gd name="connsiteY11" fmla="*/ 450850 h 6858000"/>
              <a:gd name="connsiteX12" fmla="*/ 7691354 w 7713579"/>
              <a:gd name="connsiteY12" fmla="*/ 496887 h 6858000"/>
              <a:gd name="connsiteX13" fmla="*/ 7702466 w 7713579"/>
              <a:gd name="connsiteY13" fmla="*/ 546100 h 6858000"/>
              <a:gd name="connsiteX14" fmla="*/ 7710404 w 7713579"/>
              <a:gd name="connsiteY14" fmla="*/ 606425 h 6858000"/>
              <a:gd name="connsiteX15" fmla="*/ 7713579 w 7713579"/>
              <a:gd name="connsiteY15" fmla="*/ 673100 h 6858000"/>
              <a:gd name="connsiteX16" fmla="*/ 7710404 w 7713579"/>
              <a:gd name="connsiteY16" fmla="*/ 744537 h 6858000"/>
              <a:gd name="connsiteX17" fmla="*/ 7702466 w 7713579"/>
              <a:gd name="connsiteY17" fmla="*/ 801687 h 6858000"/>
              <a:gd name="connsiteX18" fmla="*/ 7691354 w 7713579"/>
              <a:gd name="connsiteY18" fmla="*/ 854075 h 6858000"/>
              <a:gd name="connsiteX19" fmla="*/ 7677066 w 7713579"/>
              <a:gd name="connsiteY19" fmla="*/ 901700 h 6858000"/>
              <a:gd name="connsiteX20" fmla="*/ 7661191 w 7713579"/>
              <a:gd name="connsiteY20" fmla="*/ 942975 h 6858000"/>
              <a:gd name="connsiteX21" fmla="*/ 7642141 w 7713579"/>
              <a:gd name="connsiteY21" fmla="*/ 981075 h 6858000"/>
              <a:gd name="connsiteX22" fmla="*/ 7623091 w 7713579"/>
              <a:gd name="connsiteY22" fmla="*/ 1017587 h 6858000"/>
              <a:gd name="connsiteX23" fmla="*/ 7604041 w 7713579"/>
              <a:gd name="connsiteY23" fmla="*/ 1055687 h 6858000"/>
              <a:gd name="connsiteX24" fmla="*/ 7586579 w 7713579"/>
              <a:gd name="connsiteY24" fmla="*/ 1095375 h 6858000"/>
              <a:gd name="connsiteX25" fmla="*/ 7569116 w 7713579"/>
              <a:gd name="connsiteY25" fmla="*/ 1136650 h 6858000"/>
              <a:gd name="connsiteX26" fmla="*/ 7554829 w 7713579"/>
              <a:gd name="connsiteY26" fmla="*/ 1182687 h 6858000"/>
              <a:gd name="connsiteX27" fmla="*/ 7545304 w 7713579"/>
              <a:gd name="connsiteY27" fmla="*/ 1235075 h 6858000"/>
              <a:gd name="connsiteX28" fmla="*/ 7535779 w 7713579"/>
              <a:gd name="connsiteY28" fmla="*/ 1295400 h 6858000"/>
              <a:gd name="connsiteX29" fmla="*/ 7534191 w 7713579"/>
              <a:gd name="connsiteY29" fmla="*/ 1363662 h 6858000"/>
              <a:gd name="connsiteX30" fmla="*/ 7535779 w 7713579"/>
              <a:gd name="connsiteY30" fmla="*/ 1431925 h 6858000"/>
              <a:gd name="connsiteX31" fmla="*/ 7545304 w 7713579"/>
              <a:gd name="connsiteY31" fmla="*/ 1492250 h 6858000"/>
              <a:gd name="connsiteX32" fmla="*/ 7554829 w 7713579"/>
              <a:gd name="connsiteY32" fmla="*/ 1544637 h 6858000"/>
              <a:gd name="connsiteX33" fmla="*/ 7569116 w 7713579"/>
              <a:gd name="connsiteY33" fmla="*/ 1589087 h 6858000"/>
              <a:gd name="connsiteX34" fmla="*/ 7586579 w 7713579"/>
              <a:gd name="connsiteY34" fmla="*/ 1631950 h 6858000"/>
              <a:gd name="connsiteX35" fmla="*/ 7604041 w 7713579"/>
              <a:gd name="connsiteY35" fmla="*/ 1671637 h 6858000"/>
              <a:gd name="connsiteX36" fmla="*/ 7623091 w 7713579"/>
              <a:gd name="connsiteY36" fmla="*/ 1708150 h 6858000"/>
              <a:gd name="connsiteX37" fmla="*/ 7642141 w 7713579"/>
              <a:gd name="connsiteY37" fmla="*/ 1743075 h 6858000"/>
              <a:gd name="connsiteX38" fmla="*/ 7661191 w 7713579"/>
              <a:gd name="connsiteY38" fmla="*/ 1782762 h 6858000"/>
              <a:gd name="connsiteX39" fmla="*/ 7677066 w 7713579"/>
              <a:gd name="connsiteY39" fmla="*/ 1824037 h 6858000"/>
              <a:gd name="connsiteX40" fmla="*/ 7691354 w 7713579"/>
              <a:gd name="connsiteY40" fmla="*/ 1870075 h 6858000"/>
              <a:gd name="connsiteX41" fmla="*/ 7702466 w 7713579"/>
              <a:gd name="connsiteY41" fmla="*/ 1922462 h 6858000"/>
              <a:gd name="connsiteX42" fmla="*/ 7710404 w 7713579"/>
              <a:gd name="connsiteY42" fmla="*/ 1982787 h 6858000"/>
              <a:gd name="connsiteX43" fmla="*/ 7713579 w 7713579"/>
              <a:gd name="connsiteY43" fmla="*/ 2051050 h 6858000"/>
              <a:gd name="connsiteX44" fmla="*/ 7710404 w 7713579"/>
              <a:gd name="connsiteY44" fmla="*/ 2119312 h 6858000"/>
              <a:gd name="connsiteX45" fmla="*/ 7702466 w 7713579"/>
              <a:gd name="connsiteY45" fmla="*/ 2179637 h 6858000"/>
              <a:gd name="connsiteX46" fmla="*/ 7691354 w 7713579"/>
              <a:gd name="connsiteY46" fmla="*/ 2232025 h 6858000"/>
              <a:gd name="connsiteX47" fmla="*/ 7677066 w 7713579"/>
              <a:gd name="connsiteY47" fmla="*/ 2278062 h 6858000"/>
              <a:gd name="connsiteX48" fmla="*/ 7661191 w 7713579"/>
              <a:gd name="connsiteY48" fmla="*/ 2319337 h 6858000"/>
              <a:gd name="connsiteX49" fmla="*/ 7642141 w 7713579"/>
              <a:gd name="connsiteY49" fmla="*/ 2359025 h 6858000"/>
              <a:gd name="connsiteX50" fmla="*/ 7623091 w 7713579"/>
              <a:gd name="connsiteY50" fmla="*/ 2395537 h 6858000"/>
              <a:gd name="connsiteX51" fmla="*/ 7604041 w 7713579"/>
              <a:gd name="connsiteY51" fmla="*/ 2433637 h 6858000"/>
              <a:gd name="connsiteX52" fmla="*/ 7586579 w 7713579"/>
              <a:gd name="connsiteY52" fmla="*/ 2471737 h 6858000"/>
              <a:gd name="connsiteX53" fmla="*/ 7569116 w 7713579"/>
              <a:gd name="connsiteY53" fmla="*/ 2513012 h 6858000"/>
              <a:gd name="connsiteX54" fmla="*/ 7554829 w 7713579"/>
              <a:gd name="connsiteY54" fmla="*/ 2560637 h 6858000"/>
              <a:gd name="connsiteX55" fmla="*/ 7545304 w 7713579"/>
              <a:gd name="connsiteY55" fmla="*/ 2613025 h 6858000"/>
              <a:gd name="connsiteX56" fmla="*/ 7535779 w 7713579"/>
              <a:gd name="connsiteY56" fmla="*/ 2671762 h 6858000"/>
              <a:gd name="connsiteX57" fmla="*/ 7534191 w 7713579"/>
              <a:gd name="connsiteY57" fmla="*/ 2741612 h 6858000"/>
              <a:gd name="connsiteX58" fmla="*/ 7535779 w 7713579"/>
              <a:gd name="connsiteY58" fmla="*/ 2809875 h 6858000"/>
              <a:gd name="connsiteX59" fmla="*/ 7545304 w 7713579"/>
              <a:gd name="connsiteY59" fmla="*/ 2868612 h 6858000"/>
              <a:gd name="connsiteX60" fmla="*/ 7554829 w 7713579"/>
              <a:gd name="connsiteY60" fmla="*/ 2922587 h 6858000"/>
              <a:gd name="connsiteX61" fmla="*/ 7569116 w 7713579"/>
              <a:gd name="connsiteY61" fmla="*/ 2967037 h 6858000"/>
              <a:gd name="connsiteX62" fmla="*/ 7586579 w 7713579"/>
              <a:gd name="connsiteY62" fmla="*/ 3009900 h 6858000"/>
              <a:gd name="connsiteX63" fmla="*/ 7604041 w 7713579"/>
              <a:gd name="connsiteY63" fmla="*/ 3046412 h 6858000"/>
              <a:gd name="connsiteX64" fmla="*/ 7623091 w 7713579"/>
              <a:gd name="connsiteY64" fmla="*/ 3084512 h 6858000"/>
              <a:gd name="connsiteX65" fmla="*/ 7642141 w 7713579"/>
              <a:gd name="connsiteY65" fmla="*/ 3121025 h 6858000"/>
              <a:gd name="connsiteX66" fmla="*/ 7661191 w 7713579"/>
              <a:gd name="connsiteY66" fmla="*/ 3160712 h 6858000"/>
              <a:gd name="connsiteX67" fmla="*/ 7677066 w 7713579"/>
              <a:gd name="connsiteY67" fmla="*/ 3201987 h 6858000"/>
              <a:gd name="connsiteX68" fmla="*/ 7691354 w 7713579"/>
              <a:gd name="connsiteY68" fmla="*/ 3248025 h 6858000"/>
              <a:gd name="connsiteX69" fmla="*/ 7702466 w 7713579"/>
              <a:gd name="connsiteY69" fmla="*/ 3300412 h 6858000"/>
              <a:gd name="connsiteX70" fmla="*/ 7710404 w 7713579"/>
              <a:gd name="connsiteY70" fmla="*/ 3360737 h 6858000"/>
              <a:gd name="connsiteX71" fmla="*/ 7713579 w 7713579"/>
              <a:gd name="connsiteY71" fmla="*/ 3427412 h 6858000"/>
              <a:gd name="connsiteX72" fmla="*/ 7710404 w 7713579"/>
              <a:gd name="connsiteY72" fmla="*/ 3497262 h 6858000"/>
              <a:gd name="connsiteX73" fmla="*/ 7702466 w 7713579"/>
              <a:gd name="connsiteY73" fmla="*/ 3557587 h 6858000"/>
              <a:gd name="connsiteX74" fmla="*/ 7691354 w 7713579"/>
              <a:gd name="connsiteY74" fmla="*/ 3609975 h 6858000"/>
              <a:gd name="connsiteX75" fmla="*/ 7677066 w 7713579"/>
              <a:gd name="connsiteY75" fmla="*/ 3656012 h 6858000"/>
              <a:gd name="connsiteX76" fmla="*/ 7661191 w 7713579"/>
              <a:gd name="connsiteY76" fmla="*/ 3697287 h 6858000"/>
              <a:gd name="connsiteX77" fmla="*/ 7642141 w 7713579"/>
              <a:gd name="connsiteY77" fmla="*/ 3736975 h 6858000"/>
              <a:gd name="connsiteX78" fmla="*/ 7604041 w 7713579"/>
              <a:gd name="connsiteY78" fmla="*/ 3811587 h 6858000"/>
              <a:gd name="connsiteX79" fmla="*/ 7586579 w 7713579"/>
              <a:gd name="connsiteY79" fmla="*/ 3848100 h 6858000"/>
              <a:gd name="connsiteX80" fmla="*/ 7569116 w 7713579"/>
              <a:gd name="connsiteY80" fmla="*/ 3890962 h 6858000"/>
              <a:gd name="connsiteX81" fmla="*/ 7554829 w 7713579"/>
              <a:gd name="connsiteY81" fmla="*/ 3935412 h 6858000"/>
              <a:gd name="connsiteX82" fmla="*/ 7545304 w 7713579"/>
              <a:gd name="connsiteY82" fmla="*/ 3987800 h 6858000"/>
              <a:gd name="connsiteX83" fmla="*/ 7535779 w 7713579"/>
              <a:gd name="connsiteY83" fmla="*/ 4048125 h 6858000"/>
              <a:gd name="connsiteX84" fmla="*/ 7534191 w 7713579"/>
              <a:gd name="connsiteY84" fmla="*/ 4116387 h 6858000"/>
              <a:gd name="connsiteX85" fmla="*/ 7535779 w 7713579"/>
              <a:gd name="connsiteY85" fmla="*/ 4186237 h 6858000"/>
              <a:gd name="connsiteX86" fmla="*/ 7545304 w 7713579"/>
              <a:gd name="connsiteY86" fmla="*/ 4244975 h 6858000"/>
              <a:gd name="connsiteX87" fmla="*/ 7554829 w 7713579"/>
              <a:gd name="connsiteY87" fmla="*/ 4297362 h 6858000"/>
              <a:gd name="connsiteX88" fmla="*/ 7569116 w 7713579"/>
              <a:gd name="connsiteY88" fmla="*/ 4343400 h 6858000"/>
              <a:gd name="connsiteX89" fmla="*/ 7586579 w 7713579"/>
              <a:gd name="connsiteY89" fmla="*/ 4386262 h 6858000"/>
              <a:gd name="connsiteX90" fmla="*/ 7604041 w 7713579"/>
              <a:gd name="connsiteY90" fmla="*/ 4424362 h 6858000"/>
              <a:gd name="connsiteX91" fmla="*/ 7642141 w 7713579"/>
              <a:gd name="connsiteY91" fmla="*/ 4498975 h 6858000"/>
              <a:gd name="connsiteX92" fmla="*/ 7661191 w 7713579"/>
              <a:gd name="connsiteY92" fmla="*/ 4537075 h 6858000"/>
              <a:gd name="connsiteX93" fmla="*/ 7677066 w 7713579"/>
              <a:gd name="connsiteY93" fmla="*/ 4579937 h 6858000"/>
              <a:gd name="connsiteX94" fmla="*/ 7691354 w 7713579"/>
              <a:gd name="connsiteY94" fmla="*/ 4625975 h 6858000"/>
              <a:gd name="connsiteX95" fmla="*/ 7702466 w 7713579"/>
              <a:gd name="connsiteY95" fmla="*/ 4678362 h 6858000"/>
              <a:gd name="connsiteX96" fmla="*/ 7710404 w 7713579"/>
              <a:gd name="connsiteY96" fmla="*/ 4738687 h 6858000"/>
              <a:gd name="connsiteX97" fmla="*/ 7713579 w 7713579"/>
              <a:gd name="connsiteY97" fmla="*/ 4806950 h 6858000"/>
              <a:gd name="connsiteX98" fmla="*/ 7710404 w 7713579"/>
              <a:gd name="connsiteY98" fmla="*/ 4875212 h 6858000"/>
              <a:gd name="connsiteX99" fmla="*/ 7702466 w 7713579"/>
              <a:gd name="connsiteY99" fmla="*/ 4935537 h 6858000"/>
              <a:gd name="connsiteX100" fmla="*/ 7691354 w 7713579"/>
              <a:gd name="connsiteY100" fmla="*/ 4987925 h 6858000"/>
              <a:gd name="connsiteX101" fmla="*/ 7677066 w 7713579"/>
              <a:gd name="connsiteY101" fmla="*/ 5033962 h 6858000"/>
              <a:gd name="connsiteX102" fmla="*/ 7661191 w 7713579"/>
              <a:gd name="connsiteY102" fmla="*/ 5075237 h 6858000"/>
              <a:gd name="connsiteX103" fmla="*/ 7642141 w 7713579"/>
              <a:gd name="connsiteY103" fmla="*/ 5114925 h 6858000"/>
              <a:gd name="connsiteX104" fmla="*/ 7623091 w 7713579"/>
              <a:gd name="connsiteY104" fmla="*/ 5149850 h 6858000"/>
              <a:gd name="connsiteX105" fmla="*/ 7604041 w 7713579"/>
              <a:gd name="connsiteY105" fmla="*/ 5186362 h 6858000"/>
              <a:gd name="connsiteX106" fmla="*/ 7586579 w 7713579"/>
              <a:gd name="connsiteY106" fmla="*/ 5226050 h 6858000"/>
              <a:gd name="connsiteX107" fmla="*/ 7569116 w 7713579"/>
              <a:gd name="connsiteY107" fmla="*/ 5268912 h 6858000"/>
              <a:gd name="connsiteX108" fmla="*/ 7554829 w 7713579"/>
              <a:gd name="connsiteY108" fmla="*/ 5313362 h 6858000"/>
              <a:gd name="connsiteX109" fmla="*/ 7545304 w 7713579"/>
              <a:gd name="connsiteY109" fmla="*/ 5365750 h 6858000"/>
              <a:gd name="connsiteX110" fmla="*/ 7535779 w 7713579"/>
              <a:gd name="connsiteY110" fmla="*/ 5426075 h 6858000"/>
              <a:gd name="connsiteX111" fmla="*/ 7534191 w 7713579"/>
              <a:gd name="connsiteY111" fmla="*/ 5494337 h 6858000"/>
              <a:gd name="connsiteX112" fmla="*/ 7535779 w 7713579"/>
              <a:gd name="connsiteY112" fmla="*/ 5562600 h 6858000"/>
              <a:gd name="connsiteX113" fmla="*/ 7545304 w 7713579"/>
              <a:gd name="connsiteY113" fmla="*/ 5622925 h 6858000"/>
              <a:gd name="connsiteX114" fmla="*/ 7554829 w 7713579"/>
              <a:gd name="connsiteY114" fmla="*/ 5675312 h 6858000"/>
              <a:gd name="connsiteX115" fmla="*/ 7569116 w 7713579"/>
              <a:gd name="connsiteY115" fmla="*/ 5721350 h 6858000"/>
              <a:gd name="connsiteX116" fmla="*/ 7586579 w 7713579"/>
              <a:gd name="connsiteY116" fmla="*/ 5762625 h 6858000"/>
              <a:gd name="connsiteX117" fmla="*/ 7604041 w 7713579"/>
              <a:gd name="connsiteY117" fmla="*/ 5802312 h 6858000"/>
              <a:gd name="connsiteX118" fmla="*/ 7623091 w 7713579"/>
              <a:gd name="connsiteY118" fmla="*/ 5840412 h 6858000"/>
              <a:gd name="connsiteX119" fmla="*/ 7642141 w 7713579"/>
              <a:gd name="connsiteY119" fmla="*/ 5876925 h 6858000"/>
              <a:gd name="connsiteX120" fmla="*/ 7661191 w 7713579"/>
              <a:gd name="connsiteY120" fmla="*/ 5915025 h 6858000"/>
              <a:gd name="connsiteX121" fmla="*/ 7677066 w 7713579"/>
              <a:gd name="connsiteY121" fmla="*/ 5956300 h 6858000"/>
              <a:gd name="connsiteX122" fmla="*/ 7691354 w 7713579"/>
              <a:gd name="connsiteY122" fmla="*/ 6003925 h 6858000"/>
              <a:gd name="connsiteX123" fmla="*/ 7702466 w 7713579"/>
              <a:gd name="connsiteY123" fmla="*/ 6056312 h 6858000"/>
              <a:gd name="connsiteX124" fmla="*/ 7710404 w 7713579"/>
              <a:gd name="connsiteY124" fmla="*/ 6113462 h 6858000"/>
              <a:gd name="connsiteX125" fmla="*/ 7713579 w 7713579"/>
              <a:gd name="connsiteY125" fmla="*/ 6183312 h 6858000"/>
              <a:gd name="connsiteX126" fmla="*/ 7710404 w 7713579"/>
              <a:gd name="connsiteY126" fmla="*/ 6251575 h 6858000"/>
              <a:gd name="connsiteX127" fmla="*/ 7702466 w 7713579"/>
              <a:gd name="connsiteY127" fmla="*/ 6311900 h 6858000"/>
              <a:gd name="connsiteX128" fmla="*/ 7691354 w 7713579"/>
              <a:gd name="connsiteY128" fmla="*/ 6361112 h 6858000"/>
              <a:gd name="connsiteX129" fmla="*/ 7677066 w 7713579"/>
              <a:gd name="connsiteY129" fmla="*/ 6407150 h 6858000"/>
              <a:gd name="connsiteX130" fmla="*/ 7661191 w 7713579"/>
              <a:gd name="connsiteY130" fmla="*/ 6448425 h 6858000"/>
              <a:gd name="connsiteX131" fmla="*/ 7643729 w 7713579"/>
              <a:gd name="connsiteY131" fmla="*/ 6488112 h 6858000"/>
              <a:gd name="connsiteX132" fmla="*/ 7626266 w 7713579"/>
              <a:gd name="connsiteY132" fmla="*/ 6523037 h 6858000"/>
              <a:gd name="connsiteX133" fmla="*/ 7607216 w 7713579"/>
              <a:gd name="connsiteY133" fmla="*/ 6561137 h 6858000"/>
              <a:gd name="connsiteX134" fmla="*/ 7588166 w 7713579"/>
              <a:gd name="connsiteY134" fmla="*/ 6597650 h 6858000"/>
              <a:gd name="connsiteX135" fmla="*/ 7572291 w 7713579"/>
              <a:gd name="connsiteY135" fmla="*/ 6640512 h 6858000"/>
              <a:gd name="connsiteX136" fmla="*/ 7556416 w 7713579"/>
              <a:gd name="connsiteY136" fmla="*/ 6683375 h 6858000"/>
              <a:gd name="connsiteX137" fmla="*/ 7546891 w 7713579"/>
              <a:gd name="connsiteY137" fmla="*/ 6735762 h 6858000"/>
              <a:gd name="connsiteX138" fmla="*/ 7538954 w 7713579"/>
              <a:gd name="connsiteY138" fmla="*/ 6791325 h 6858000"/>
              <a:gd name="connsiteX139" fmla="*/ 7534191 w 7713579"/>
              <a:gd name="connsiteY139" fmla="*/ 6858000 h 6858000"/>
              <a:gd name="connsiteX140" fmla="*/ 0 w 7713579"/>
              <a:gd name="connsiteY140" fmla="*/ 6858000 h 6858000"/>
              <a:gd name="connsiteX141" fmla="*/ 0 w 7713579"/>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713579" h="6858000">
                <a:moveTo>
                  <a:pt x="0" y="0"/>
                </a:moveTo>
                <a:lnTo>
                  <a:pt x="7534191" y="0"/>
                </a:lnTo>
                <a:lnTo>
                  <a:pt x="7538954" y="66675"/>
                </a:lnTo>
                <a:lnTo>
                  <a:pt x="7546891" y="122237"/>
                </a:lnTo>
                <a:lnTo>
                  <a:pt x="7556416" y="174625"/>
                </a:lnTo>
                <a:lnTo>
                  <a:pt x="7572291" y="217487"/>
                </a:lnTo>
                <a:lnTo>
                  <a:pt x="7588166" y="260350"/>
                </a:lnTo>
                <a:lnTo>
                  <a:pt x="7607216" y="296862"/>
                </a:lnTo>
                <a:lnTo>
                  <a:pt x="7626266" y="334962"/>
                </a:lnTo>
                <a:lnTo>
                  <a:pt x="7643729" y="369887"/>
                </a:lnTo>
                <a:lnTo>
                  <a:pt x="7661191" y="409575"/>
                </a:lnTo>
                <a:lnTo>
                  <a:pt x="7677066" y="450850"/>
                </a:lnTo>
                <a:lnTo>
                  <a:pt x="7691354" y="496887"/>
                </a:lnTo>
                <a:lnTo>
                  <a:pt x="7702466" y="546100"/>
                </a:lnTo>
                <a:lnTo>
                  <a:pt x="7710404" y="606425"/>
                </a:lnTo>
                <a:lnTo>
                  <a:pt x="7713579" y="673100"/>
                </a:lnTo>
                <a:lnTo>
                  <a:pt x="7710404" y="744537"/>
                </a:lnTo>
                <a:lnTo>
                  <a:pt x="7702466" y="801687"/>
                </a:lnTo>
                <a:lnTo>
                  <a:pt x="7691354" y="854075"/>
                </a:lnTo>
                <a:lnTo>
                  <a:pt x="7677066" y="901700"/>
                </a:lnTo>
                <a:lnTo>
                  <a:pt x="7661191" y="942975"/>
                </a:lnTo>
                <a:lnTo>
                  <a:pt x="7642141" y="981075"/>
                </a:lnTo>
                <a:lnTo>
                  <a:pt x="7623091" y="1017587"/>
                </a:lnTo>
                <a:lnTo>
                  <a:pt x="7604041" y="1055687"/>
                </a:lnTo>
                <a:lnTo>
                  <a:pt x="7586579" y="1095375"/>
                </a:lnTo>
                <a:lnTo>
                  <a:pt x="7569116" y="1136650"/>
                </a:lnTo>
                <a:lnTo>
                  <a:pt x="7554829" y="1182687"/>
                </a:lnTo>
                <a:lnTo>
                  <a:pt x="7545304" y="1235075"/>
                </a:lnTo>
                <a:lnTo>
                  <a:pt x="7535779" y="1295400"/>
                </a:lnTo>
                <a:lnTo>
                  <a:pt x="7534191" y="1363662"/>
                </a:lnTo>
                <a:lnTo>
                  <a:pt x="7535779" y="1431925"/>
                </a:lnTo>
                <a:lnTo>
                  <a:pt x="7545304" y="1492250"/>
                </a:lnTo>
                <a:lnTo>
                  <a:pt x="7554829" y="1544637"/>
                </a:lnTo>
                <a:lnTo>
                  <a:pt x="7569116" y="1589087"/>
                </a:lnTo>
                <a:lnTo>
                  <a:pt x="7586579" y="1631950"/>
                </a:lnTo>
                <a:lnTo>
                  <a:pt x="7604041" y="1671637"/>
                </a:lnTo>
                <a:lnTo>
                  <a:pt x="7623091" y="1708150"/>
                </a:lnTo>
                <a:lnTo>
                  <a:pt x="7642141" y="1743075"/>
                </a:lnTo>
                <a:lnTo>
                  <a:pt x="7661191" y="1782762"/>
                </a:lnTo>
                <a:lnTo>
                  <a:pt x="7677066" y="1824037"/>
                </a:lnTo>
                <a:lnTo>
                  <a:pt x="7691354" y="1870075"/>
                </a:lnTo>
                <a:lnTo>
                  <a:pt x="7702466" y="1922462"/>
                </a:lnTo>
                <a:lnTo>
                  <a:pt x="7710404" y="1982787"/>
                </a:lnTo>
                <a:lnTo>
                  <a:pt x="7713579" y="2051050"/>
                </a:lnTo>
                <a:lnTo>
                  <a:pt x="7710404" y="2119312"/>
                </a:lnTo>
                <a:lnTo>
                  <a:pt x="7702466" y="2179637"/>
                </a:lnTo>
                <a:lnTo>
                  <a:pt x="7691354" y="2232025"/>
                </a:lnTo>
                <a:lnTo>
                  <a:pt x="7677066" y="2278062"/>
                </a:lnTo>
                <a:lnTo>
                  <a:pt x="7661191" y="2319337"/>
                </a:lnTo>
                <a:lnTo>
                  <a:pt x="7642141" y="2359025"/>
                </a:lnTo>
                <a:lnTo>
                  <a:pt x="7623091" y="2395537"/>
                </a:lnTo>
                <a:lnTo>
                  <a:pt x="7604041" y="2433637"/>
                </a:lnTo>
                <a:lnTo>
                  <a:pt x="7586579" y="2471737"/>
                </a:lnTo>
                <a:lnTo>
                  <a:pt x="7569116" y="2513012"/>
                </a:lnTo>
                <a:lnTo>
                  <a:pt x="7554829" y="2560637"/>
                </a:lnTo>
                <a:lnTo>
                  <a:pt x="7545304" y="2613025"/>
                </a:lnTo>
                <a:lnTo>
                  <a:pt x="7535779" y="2671762"/>
                </a:lnTo>
                <a:lnTo>
                  <a:pt x="7534191" y="2741612"/>
                </a:lnTo>
                <a:lnTo>
                  <a:pt x="7535779" y="2809875"/>
                </a:lnTo>
                <a:lnTo>
                  <a:pt x="7545304" y="2868612"/>
                </a:lnTo>
                <a:lnTo>
                  <a:pt x="7554829" y="2922587"/>
                </a:lnTo>
                <a:lnTo>
                  <a:pt x="7569116" y="2967037"/>
                </a:lnTo>
                <a:lnTo>
                  <a:pt x="7586579" y="3009900"/>
                </a:lnTo>
                <a:lnTo>
                  <a:pt x="7604041" y="3046412"/>
                </a:lnTo>
                <a:lnTo>
                  <a:pt x="7623091" y="3084512"/>
                </a:lnTo>
                <a:lnTo>
                  <a:pt x="7642141" y="3121025"/>
                </a:lnTo>
                <a:lnTo>
                  <a:pt x="7661191" y="3160712"/>
                </a:lnTo>
                <a:lnTo>
                  <a:pt x="7677066" y="3201987"/>
                </a:lnTo>
                <a:lnTo>
                  <a:pt x="7691354" y="3248025"/>
                </a:lnTo>
                <a:lnTo>
                  <a:pt x="7702466" y="3300412"/>
                </a:lnTo>
                <a:lnTo>
                  <a:pt x="7710404" y="3360737"/>
                </a:lnTo>
                <a:lnTo>
                  <a:pt x="7713579" y="3427412"/>
                </a:lnTo>
                <a:lnTo>
                  <a:pt x="7710404" y="3497262"/>
                </a:lnTo>
                <a:lnTo>
                  <a:pt x="7702466" y="3557587"/>
                </a:lnTo>
                <a:lnTo>
                  <a:pt x="7691354" y="3609975"/>
                </a:lnTo>
                <a:lnTo>
                  <a:pt x="7677066" y="3656012"/>
                </a:lnTo>
                <a:lnTo>
                  <a:pt x="7661191" y="3697287"/>
                </a:lnTo>
                <a:lnTo>
                  <a:pt x="7642141" y="3736975"/>
                </a:lnTo>
                <a:lnTo>
                  <a:pt x="7604041" y="3811587"/>
                </a:lnTo>
                <a:lnTo>
                  <a:pt x="7586579" y="3848100"/>
                </a:lnTo>
                <a:lnTo>
                  <a:pt x="7569116" y="3890962"/>
                </a:lnTo>
                <a:lnTo>
                  <a:pt x="7554829" y="3935412"/>
                </a:lnTo>
                <a:lnTo>
                  <a:pt x="7545304" y="3987800"/>
                </a:lnTo>
                <a:lnTo>
                  <a:pt x="7535779" y="4048125"/>
                </a:lnTo>
                <a:lnTo>
                  <a:pt x="7534191" y="4116387"/>
                </a:lnTo>
                <a:lnTo>
                  <a:pt x="7535779" y="4186237"/>
                </a:lnTo>
                <a:lnTo>
                  <a:pt x="7545304" y="4244975"/>
                </a:lnTo>
                <a:lnTo>
                  <a:pt x="7554829" y="4297362"/>
                </a:lnTo>
                <a:lnTo>
                  <a:pt x="7569116" y="4343400"/>
                </a:lnTo>
                <a:lnTo>
                  <a:pt x="7586579" y="4386262"/>
                </a:lnTo>
                <a:lnTo>
                  <a:pt x="7604041" y="4424362"/>
                </a:lnTo>
                <a:lnTo>
                  <a:pt x="7642141" y="4498975"/>
                </a:lnTo>
                <a:lnTo>
                  <a:pt x="7661191" y="4537075"/>
                </a:lnTo>
                <a:lnTo>
                  <a:pt x="7677066" y="4579937"/>
                </a:lnTo>
                <a:lnTo>
                  <a:pt x="7691354" y="4625975"/>
                </a:lnTo>
                <a:lnTo>
                  <a:pt x="7702466" y="4678362"/>
                </a:lnTo>
                <a:lnTo>
                  <a:pt x="7710404" y="4738687"/>
                </a:lnTo>
                <a:lnTo>
                  <a:pt x="7713579" y="4806950"/>
                </a:lnTo>
                <a:lnTo>
                  <a:pt x="7710404" y="4875212"/>
                </a:lnTo>
                <a:lnTo>
                  <a:pt x="7702466" y="4935537"/>
                </a:lnTo>
                <a:lnTo>
                  <a:pt x="7691354" y="4987925"/>
                </a:lnTo>
                <a:lnTo>
                  <a:pt x="7677066" y="5033962"/>
                </a:lnTo>
                <a:lnTo>
                  <a:pt x="7661191" y="5075237"/>
                </a:lnTo>
                <a:lnTo>
                  <a:pt x="7642141" y="5114925"/>
                </a:lnTo>
                <a:lnTo>
                  <a:pt x="7623091" y="5149850"/>
                </a:lnTo>
                <a:lnTo>
                  <a:pt x="7604041" y="5186362"/>
                </a:lnTo>
                <a:lnTo>
                  <a:pt x="7586579" y="5226050"/>
                </a:lnTo>
                <a:lnTo>
                  <a:pt x="7569116" y="5268912"/>
                </a:lnTo>
                <a:lnTo>
                  <a:pt x="7554829" y="5313362"/>
                </a:lnTo>
                <a:lnTo>
                  <a:pt x="7545304" y="5365750"/>
                </a:lnTo>
                <a:lnTo>
                  <a:pt x="7535779" y="5426075"/>
                </a:lnTo>
                <a:lnTo>
                  <a:pt x="7534191" y="5494337"/>
                </a:lnTo>
                <a:lnTo>
                  <a:pt x="7535779" y="5562600"/>
                </a:lnTo>
                <a:lnTo>
                  <a:pt x="7545304" y="5622925"/>
                </a:lnTo>
                <a:lnTo>
                  <a:pt x="7554829" y="5675312"/>
                </a:lnTo>
                <a:lnTo>
                  <a:pt x="7569116" y="5721350"/>
                </a:lnTo>
                <a:lnTo>
                  <a:pt x="7586579" y="5762625"/>
                </a:lnTo>
                <a:lnTo>
                  <a:pt x="7604041" y="5802312"/>
                </a:lnTo>
                <a:lnTo>
                  <a:pt x="7623091" y="5840412"/>
                </a:lnTo>
                <a:lnTo>
                  <a:pt x="7642141" y="5876925"/>
                </a:lnTo>
                <a:lnTo>
                  <a:pt x="7661191" y="5915025"/>
                </a:lnTo>
                <a:lnTo>
                  <a:pt x="7677066" y="5956300"/>
                </a:lnTo>
                <a:lnTo>
                  <a:pt x="7691354" y="6003925"/>
                </a:lnTo>
                <a:lnTo>
                  <a:pt x="7702466" y="6056312"/>
                </a:lnTo>
                <a:lnTo>
                  <a:pt x="7710404" y="6113462"/>
                </a:lnTo>
                <a:lnTo>
                  <a:pt x="7713579" y="6183312"/>
                </a:lnTo>
                <a:lnTo>
                  <a:pt x="7710404" y="6251575"/>
                </a:lnTo>
                <a:lnTo>
                  <a:pt x="7702466" y="6311900"/>
                </a:lnTo>
                <a:lnTo>
                  <a:pt x="7691354" y="6361112"/>
                </a:lnTo>
                <a:lnTo>
                  <a:pt x="7677066" y="6407150"/>
                </a:lnTo>
                <a:lnTo>
                  <a:pt x="7661191" y="6448425"/>
                </a:lnTo>
                <a:lnTo>
                  <a:pt x="7643729" y="6488112"/>
                </a:lnTo>
                <a:lnTo>
                  <a:pt x="7626266" y="6523037"/>
                </a:lnTo>
                <a:lnTo>
                  <a:pt x="7607216" y="6561137"/>
                </a:lnTo>
                <a:lnTo>
                  <a:pt x="7588166" y="6597650"/>
                </a:lnTo>
                <a:lnTo>
                  <a:pt x="7572291" y="6640512"/>
                </a:lnTo>
                <a:lnTo>
                  <a:pt x="7556416" y="6683375"/>
                </a:lnTo>
                <a:lnTo>
                  <a:pt x="7546891" y="6735762"/>
                </a:lnTo>
                <a:lnTo>
                  <a:pt x="7538954" y="6791325"/>
                </a:lnTo>
                <a:lnTo>
                  <a:pt x="7534191" y="6858000"/>
                </a:lnTo>
                <a:lnTo>
                  <a:pt x="0" y="6858000"/>
                </a:lnTo>
                <a:lnTo>
                  <a:pt x="0" y="0"/>
                </a:ln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longitude | geography | Britannica">
            <a:extLst>
              <a:ext uri="{FF2B5EF4-FFF2-40B4-BE49-F238E27FC236}">
                <a16:creationId xmlns:a16="http://schemas.microsoft.com/office/drawing/2014/main" id="{D4A5A386-66BC-3A97-66B2-E888AF1BA9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4766" y="1729354"/>
            <a:ext cx="2926750" cy="293408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6E71E5C-4099-7CC6-215E-50D967DBA112}"/>
              </a:ext>
            </a:extLst>
          </p:cNvPr>
          <p:cNvSpPr txBox="1"/>
          <p:nvPr/>
        </p:nvSpPr>
        <p:spPr>
          <a:xfrm>
            <a:off x="8015522" y="833120"/>
            <a:ext cx="3410309" cy="5191760"/>
          </a:xfrm>
          <a:prstGeom prst="rect">
            <a:avLst/>
          </a:prstGeom>
        </p:spPr>
        <p:txBody>
          <a:bodyPr vert="horz" lIns="91440" tIns="45720" rIns="91440" bIns="45720" rtlCol="0">
            <a:normAutofit fontScale="92500" lnSpcReduction="10000"/>
          </a:bodyPr>
          <a:lstStyle/>
          <a:p>
            <a:pPr algn="ctr">
              <a:lnSpc>
                <a:spcPct val="90000"/>
              </a:lnSpc>
              <a:spcAft>
                <a:spcPts val="600"/>
              </a:spcAft>
            </a:pPr>
            <a:r>
              <a:rPr lang="en-US" sz="3200" dirty="0">
                <a:solidFill>
                  <a:schemeClr val="tx1">
                    <a:alpha val="60000"/>
                  </a:schemeClr>
                </a:solidFill>
              </a:rPr>
              <a:t>Finding Directions</a:t>
            </a:r>
          </a:p>
          <a:p>
            <a:pPr>
              <a:lnSpc>
                <a:spcPct val="90000"/>
              </a:lnSpc>
              <a:spcAft>
                <a:spcPts val="600"/>
              </a:spcAft>
            </a:pPr>
            <a:r>
              <a:rPr lang="en-US" sz="1900" dirty="0">
                <a:solidFill>
                  <a:schemeClr val="tx1">
                    <a:alpha val="60000"/>
                  </a:schemeClr>
                </a:solidFill>
              </a:rPr>
              <a:t> North, south, east and the west are the four direction. Directions on the map is represented with a help of a arrow. The arrow on the map is called the north line. This north line always shows the north direction. If we find the north, we can easily find the other directions. If find these 3 directions, we can find the other directions such as east west, north-east, etc. An easy way of finding direction is though sun rise and pole star. We all know that the sun rises in the east and sets at the west. Even we can find the direction using pole star. This pole star show the north. So, we find the other directions. Even we can use a compass .</a:t>
            </a:r>
          </a:p>
        </p:txBody>
      </p:sp>
      <p:pic>
        <p:nvPicPr>
          <p:cNvPr id="8" name="Picture 7" descr="Logo, company name&#10;&#10;Description automatically generated">
            <a:extLst>
              <a:ext uri="{FF2B5EF4-FFF2-40B4-BE49-F238E27FC236}">
                <a16:creationId xmlns:a16="http://schemas.microsoft.com/office/drawing/2014/main" id="{D07644E6-B89B-42F3-205C-344ABA1C9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123" y="285629"/>
            <a:ext cx="1516241" cy="1443725"/>
          </a:xfrm>
          <a:prstGeom prst="rect">
            <a:avLst/>
          </a:prstGeom>
        </p:spPr>
      </p:pic>
      <p:pic>
        <p:nvPicPr>
          <p:cNvPr id="9" name="Picture 8" descr="Logo&#10;&#10;Description automatically generated">
            <a:extLst>
              <a:ext uri="{FF2B5EF4-FFF2-40B4-BE49-F238E27FC236}">
                <a16:creationId xmlns:a16="http://schemas.microsoft.com/office/drawing/2014/main" id="{9F8DC64E-4F33-2C68-FB6B-82DAFB591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9364" y="557784"/>
            <a:ext cx="802354" cy="915909"/>
          </a:xfrm>
          <a:prstGeom prst="rect">
            <a:avLst/>
          </a:prstGeom>
        </p:spPr>
      </p:pic>
      <p:pic>
        <p:nvPicPr>
          <p:cNvPr id="3076" name="Picture 4" descr="Compass definition and meaning | Collins English Dictionary">
            <a:extLst>
              <a:ext uri="{FF2B5EF4-FFF2-40B4-BE49-F238E27FC236}">
                <a16:creationId xmlns:a16="http://schemas.microsoft.com/office/drawing/2014/main" id="{C99BEF0A-9230-4DCB-61BC-71FF437DB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5605" y="557784"/>
            <a:ext cx="3121660" cy="2837872"/>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eautiful Sunrise Video with birds | Early morning time Lapse - YouTube">
            <a:extLst>
              <a:ext uri="{FF2B5EF4-FFF2-40B4-BE49-F238E27FC236}">
                <a16:creationId xmlns:a16="http://schemas.microsoft.com/office/drawing/2014/main" id="{F4E22F9E-78C2-B613-ED19-E62F376DC7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3459" y="3443225"/>
            <a:ext cx="2885440" cy="241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08502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